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0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9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0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1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2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3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4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5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6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7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8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9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30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31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2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3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4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5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6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7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8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9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40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41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2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3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4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5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6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7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8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9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50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51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2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3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4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data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46" r:id="rId2"/>
    <p:sldId id="347" r:id="rId3"/>
    <p:sldId id="295" r:id="rId4"/>
    <p:sldId id="286" r:id="rId5"/>
    <p:sldId id="293" r:id="rId6"/>
    <p:sldId id="297" r:id="rId7"/>
    <p:sldId id="345" r:id="rId8"/>
    <p:sldId id="287" r:id="rId9"/>
    <p:sldId id="298" r:id="rId10"/>
    <p:sldId id="299" r:id="rId11"/>
    <p:sldId id="301" r:id="rId12"/>
    <p:sldId id="352" r:id="rId13"/>
    <p:sldId id="302" r:id="rId14"/>
    <p:sldId id="303" r:id="rId15"/>
    <p:sldId id="360" r:id="rId16"/>
    <p:sldId id="292" r:id="rId17"/>
    <p:sldId id="314" r:id="rId18"/>
    <p:sldId id="315" r:id="rId19"/>
    <p:sldId id="316" r:id="rId20"/>
    <p:sldId id="317" r:id="rId21"/>
    <p:sldId id="324" r:id="rId22"/>
    <p:sldId id="321" r:id="rId23"/>
    <p:sldId id="349" r:id="rId24"/>
    <p:sldId id="305" r:id="rId25"/>
    <p:sldId id="306" r:id="rId26"/>
    <p:sldId id="355" r:id="rId27"/>
    <p:sldId id="356" r:id="rId28"/>
    <p:sldId id="307" r:id="rId29"/>
    <p:sldId id="308" r:id="rId30"/>
    <p:sldId id="288" r:id="rId31"/>
    <p:sldId id="309" r:id="rId32"/>
    <p:sldId id="310" r:id="rId33"/>
    <p:sldId id="312" r:id="rId34"/>
    <p:sldId id="311" r:id="rId35"/>
    <p:sldId id="313" r:id="rId36"/>
    <p:sldId id="323" r:id="rId37"/>
    <p:sldId id="358" r:id="rId38"/>
    <p:sldId id="322" r:id="rId39"/>
    <p:sldId id="361" r:id="rId40"/>
    <p:sldId id="32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43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E9D277-6CC0-8C46-9D87-6A2895AD537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01AE61A-530A-9141-80A8-FC2CD7620DA4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m:oMathPara>
              </a14:m>
              <a:endParaRPr lang="en-US" dirty="0"/>
            </a:p>
            <a:p>
              <a:r>
                <a:rPr lang="en-US" dirty="0"/>
                <a:t>Input Signal</a:t>
              </a:r>
            </a:p>
          </dgm:t>
        </dgm:pt>
      </mc:Choice>
      <mc:Fallback xmlns="">
        <dgm:pt modelId="{201AE61A-530A-9141-80A8-FC2CD7620DA4}">
          <dgm:prSet/>
          <dgm:spPr/>
          <dgm:t>
            <a:bodyPr/>
            <a:lstStyle/>
            <a:p>
              <a:r>
                <a:rPr lang="en-US" b="0" i="0"/>
                <a:t>𝑥(𝑛)</a:t>
              </a:r>
              <a:endParaRPr lang="en-US" dirty="0"/>
            </a:p>
            <a:p>
              <a:r>
                <a:rPr lang="en-US" dirty="0"/>
                <a:t>Input Signal</a:t>
              </a:r>
            </a:p>
          </dgm:t>
        </dgm:pt>
      </mc:Fallback>
    </mc:AlternateContent>
    <dgm:pt modelId="{43A90954-7AE4-F34C-933D-AC01A92EAA79}" type="parTrans" cxnId="{54BF138C-D6C7-6745-9157-41D883421DD5}">
      <dgm:prSet/>
      <dgm:spPr/>
      <dgm:t>
        <a:bodyPr/>
        <a:lstStyle/>
        <a:p>
          <a:endParaRPr lang="en-US"/>
        </a:p>
      </dgm:t>
    </dgm:pt>
    <dgm:pt modelId="{A2F1F2ED-25AF-474A-A0FD-C4229384CEF4}" type="sibTrans" cxnId="{54BF138C-D6C7-6745-9157-41D883421DD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5574A2-4948-2E49-9A7E-67410E7742AA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m:oMathPara>
              </a14:m>
              <a:endParaRPr lang="en-US" dirty="0"/>
            </a:p>
            <a:p>
              <a:r>
                <a:rPr lang="en-US" dirty="0"/>
                <a:t>System</a:t>
              </a:r>
            </a:p>
          </dgm:t>
        </dgm:pt>
      </mc:Choice>
      <mc:Fallback xmlns="">
        <dgm:pt modelId="{2E5574A2-4948-2E49-9A7E-67410E7742AA}">
          <dgm:prSet/>
          <dgm:spPr/>
          <dgm:t>
            <a:bodyPr/>
            <a:lstStyle/>
            <a:p>
              <a:r>
                <a:rPr lang="en-US" b="0" i="0"/>
                <a:t>𝐻</a:t>
              </a:r>
              <a:r>
                <a:rPr lang="en-US" i="0"/>
                <a:t>(𝑛)</a:t>
              </a:r>
              <a:endParaRPr lang="en-US" dirty="0"/>
            </a:p>
            <a:p>
              <a:r>
                <a:rPr lang="en-US" dirty="0"/>
                <a:t>System</a:t>
              </a:r>
            </a:p>
          </dgm:t>
        </dgm:pt>
      </mc:Fallback>
    </mc:AlternateContent>
    <dgm:pt modelId="{C05637F4-8534-6448-A992-686199844231}" type="parTrans" cxnId="{2A2E7262-BDFC-BA44-B084-8DE04D2C850C}">
      <dgm:prSet/>
      <dgm:spPr/>
      <dgm:t>
        <a:bodyPr/>
        <a:lstStyle/>
        <a:p>
          <a:endParaRPr lang="en-US"/>
        </a:p>
      </dgm:t>
    </dgm:pt>
    <dgm:pt modelId="{9AC4B9C8-DFE4-134D-8B97-D389D34A6570}" type="sibTrans" cxnId="{2A2E7262-BDFC-BA44-B084-8DE04D2C850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881EFDA-4956-7648-8C86-22AE8E813698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m:oMathPara>
              </a14:m>
              <a:endParaRPr lang="en-US" dirty="0"/>
            </a:p>
            <a:p>
              <a:r>
                <a:rPr lang="en-US" dirty="0"/>
                <a:t>Output Signal</a:t>
              </a:r>
            </a:p>
          </dgm:t>
        </dgm:pt>
      </mc:Choice>
      <mc:Fallback xmlns="">
        <dgm:pt modelId="{C881EFDA-4956-7648-8C86-22AE8E813698}">
          <dgm:prSet/>
          <dgm:spPr/>
          <dgm:t>
            <a:bodyPr/>
            <a:lstStyle/>
            <a:p>
              <a:r>
                <a:rPr lang="en-US" b="0" i="0"/>
                <a:t>𝑦</a:t>
              </a:r>
              <a:r>
                <a:rPr lang="en-US" i="0"/>
                <a:t>(𝑛)</a:t>
              </a:r>
              <a:endParaRPr lang="en-US" dirty="0"/>
            </a:p>
            <a:p>
              <a:r>
                <a:rPr lang="en-US" dirty="0"/>
                <a:t>Output Signal</a:t>
              </a:r>
            </a:p>
          </dgm:t>
        </dgm:pt>
      </mc:Fallback>
    </mc:AlternateContent>
    <dgm:pt modelId="{BC787A2D-C51C-6C49-9BF4-2BA9A2BEF6EA}" type="parTrans" cxnId="{F6EB87CD-B95D-6C4B-A45B-0562CF922D8F}">
      <dgm:prSet/>
      <dgm:spPr/>
      <dgm:t>
        <a:bodyPr/>
        <a:lstStyle/>
        <a:p>
          <a:endParaRPr lang="en-US"/>
        </a:p>
      </dgm:t>
    </dgm:pt>
    <dgm:pt modelId="{A5C09015-4C70-534C-91C5-25E2B83BBDA4}" type="sibTrans" cxnId="{F6EB87CD-B95D-6C4B-A45B-0562CF922D8F}">
      <dgm:prSet/>
      <dgm:spPr/>
      <dgm:t>
        <a:bodyPr/>
        <a:lstStyle/>
        <a:p>
          <a:endParaRPr lang="en-US"/>
        </a:p>
      </dgm:t>
    </dgm:pt>
    <dgm:pt modelId="{82B50198-B669-5747-BB05-EF4DB22B3621}" type="pres">
      <dgm:prSet presAssocID="{B1E9D277-6CC0-8C46-9D87-6A2895AD5375}" presName="Name0" presStyleCnt="0">
        <dgm:presLayoutVars>
          <dgm:dir/>
          <dgm:resizeHandles val="exact"/>
        </dgm:presLayoutVars>
      </dgm:prSet>
      <dgm:spPr/>
    </dgm:pt>
    <dgm:pt modelId="{D1520C5C-EFDD-E94F-A5EE-26869F5B731F}" type="pres">
      <dgm:prSet presAssocID="{201AE61A-530A-9141-80A8-FC2CD7620DA4}" presName="node" presStyleLbl="node1" presStyleIdx="0" presStyleCnt="3">
        <dgm:presLayoutVars>
          <dgm:bulletEnabled val="1"/>
        </dgm:presLayoutVars>
      </dgm:prSet>
      <dgm:spPr/>
    </dgm:pt>
    <dgm:pt modelId="{D778CB5B-3512-D04C-88E0-3B91FD938C96}" type="pres">
      <dgm:prSet presAssocID="{A2F1F2ED-25AF-474A-A0FD-C4229384CEF4}" presName="sibTrans" presStyleLbl="sibTrans2D1" presStyleIdx="0" presStyleCnt="2"/>
      <dgm:spPr/>
    </dgm:pt>
    <dgm:pt modelId="{8A9DD613-7576-4E41-B42F-26A8D4F8189B}" type="pres">
      <dgm:prSet presAssocID="{A2F1F2ED-25AF-474A-A0FD-C4229384CEF4}" presName="connectorText" presStyleLbl="sibTrans2D1" presStyleIdx="0" presStyleCnt="2"/>
      <dgm:spPr/>
    </dgm:pt>
    <dgm:pt modelId="{ADFCE0C9-A1F1-C14E-8AAB-AABA668610DA}" type="pres">
      <dgm:prSet presAssocID="{2E5574A2-4948-2E49-9A7E-67410E7742AA}" presName="node" presStyleLbl="node1" presStyleIdx="1" presStyleCnt="3">
        <dgm:presLayoutVars>
          <dgm:bulletEnabled val="1"/>
        </dgm:presLayoutVars>
      </dgm:prSet>
      <dgm:spPr/>
    </dgm:pt>
    <dgm:pt modelId="{FB88E732-0A8A-9C45-A604-828C5D0BB92B}" type="pres">
      <dgm:prSet presAssocID="{9AC4B9C8-DFE4-134D-8B97-D389D34A6570}" presName="sibTrans" presStyleLbl="sibTrans2D1" presStyleIdx="1" presStyleCnt="2"/>
      <dgm:spPr/>
    </dgm:pt>
    <dgm:pt modelId="{FBD4A642-8B18-5A4C-91AD-4727D74438CE}" type="pres">
      <dgm:prSet presAssocID="{9AC4B9C8-DFE4-134D-8B97-D389D34A6570}" presName="connectorText" presStyleLbl="sibTrans2D1" presStyleIdx="1" presStyleCnt="2"/>
      <dgm:spPr/>
    </dgm:pt>
    <dgm:pt modelId="{CF22B0EA-B0F1-F246-BC7A-21B8818B9436}" type="pres">
      <dgm:prSet presAssocID="{C881EFDA-4956-7648-8C86-22AE8E813698}" presName="node" presStyleLbl="node1" presStyleIdx="2" presStyleCnt="3">
        <dgm:presLayoutVars>
          <dgm:bulletEnabled val="1"/>
        </dgm:presLayoutVars>
      </dgm:prSet>
      <dgm:spPr/>
    </dgm:pt>
  </dgm:ptLst>
  <dgm:cxnLst>
    <dgm:cxn modelId="{C26BE90A-CBDC-004A-A03B-B79E0B136022}" type="presOf" srcId="{201AE61A-530A-9141-80A8-FC2CD7620DA4}" destId="{D1520C5C-EFDD-E94F-A5EE-26869F5B731F}" srcOrd="0" destOrd="0" presId="urn:microsoft.com/office/officeart/2005/8/layout/process1"/>
    <dgm:cxn modelId="{2A2E7262-BDFC-BA44-B084-8DE04D2C850C}" srcId="{B1E9D277-6CC0-8C46-9D87-6A2895AD5375}" destId="{2E5574A2-4948-2E49-9A7E-67410E7742AA}" srcOrd="1" destOrd="0" parTransId="{C05637F4-8534-6448-A992-686199844231}" sibTransId="{9AC4B9C8-DFE4-134D-8B97-D389D34A6570}"/>
    <dgm:cxn modelId="{F6B15F68-6EC2-9447-B144-88CD2437F323}" type="presOf" srcId="{C881EFDA-4956-7648-8C86-22AE8E813698}" destId="{CF22B0EA-B0F1-F246-BC7A-21B8818B9436}" srcOrd="0" destOrd="0" presId="urn:microsoft.com/office/officeart/2005/8/layout/process1"/>
    <dgm:cxn modelId="{54BF138C-D6C7-6745-9157-41D883421DD5}" srcId="{B1E9D277-6CC0-8C46-9D87-6A2895AD5375}" destId="{201AE61A-530A-9141-80A8-FC2CD7620DA4}" srcOrd="0" destOrd="0" parTransId="{43A90954-7AE4-F34C-933D-AC01A92EAA79}" sibTransId="{A2F1F2ED-25AF-474A-A0FD-C4229384CEF4}"/>
    <dgm:cxn modelId="{F6EB87CD-B95D-6C4B-A45B-0562CF922D8F}" srcId="{B1E9D277-6CC0-8C46-9D87-6A2895AD5375}" destId="{C881EFDA-4956-7648-8C86-22AE8E813698}" srcOrd="2" destOrd="0" parTransId="{BC787A2D-C51C-6C49-9BF4-2BA9A2BEF6EA}" sibTransId="{A5C09015-4C70-534C-91C5-25E2B83BBDA4}"/>
    <dgm:cxn modelId="{928704D1-1F84-224D-9F85-75D66100A33E}" type="presOf" srcId="{A2F1F2ED-25AF-474A-A0FD-C4229384CEF4}" destId="{8A9DD613-7576-4E41-B42F-26A8D4F8189B}" srcOrd="1" destOrd="0" presId="urn:microsoft.com/office/officeart/2005/8/layout/process1"/>
    <dgm:cxn modelId="{74E55ED2-F925-264E-B6C2-A633C7992F43}" type="presOf" srcId="{B1E9D277-6CC0-8C46-9D87-6A2895AD5375}" destId="{82B50198-B669-5747-BB05-EF4DB22B3621}" srcOrd="0" destOrd="0" presId="urn:microsoft.com/office/officeart/2005/8/layout/process1"/>
    <dgm:cxn modelId="{B2F226EC-F29A-5342-887E-DED1BDD82DA2}" type="presOf" srcId="{2E5574A2-4948-2E49-9A7E-67410E7742AA}" destId="{ADFCE0C9-A1F1-C14E-8AAB-AABA668610DA}" srcOrd="0" destOrd="0" presId="urn:microsoft.com/office/officeart/2005/8/layout/process1"/>
    <dgm:cxn modelId="{AAB9E6F8-A64B-9E4A-BCC1-17FCE6F2C501}" type="presOf" srcId="{9AC4B9C8-DFE4-134D-8B97-D389D34A6570}" destId="{FB88E732-0A8A-9C45-A604-828C5D0BB92B}" srcOrd="0" destOrd="0" presId="urn:microsoft.com/office/officeart/2005/8/layout/process1"/>
    <dgm:cxn modelId="{4F946AFF-AF4B-D04B-851C-1C8131127BCC}" type="presOf" srcId="{A2F1F2ED-25AF-474A-A0FD-C4229384CEF4}" destId="{D778CB5B-3512-D04C-88E0-3B91FD938C96}" srcOrd="0" destOrd="0" presId="urn:microsoft.com/office/officeart/2005/8/layout/process1"/>
    <dgm:cxn modelId="{E575A2FF-346E-D84A-A9B8-B92938330D07}" type="presOf" srcId="{9AC4B9C8-DFE4-134D-8B97-D389D34A6570}" destId="{FBD4A642-8B18-5A4C-91AD-4727D74438CE}" srcOrd="1" destOrd="0" presId="urn:microsoft.com/office/officeart/2005/8/layout/process1"/>
    <dgm:cxn modelId="{58DB83CB-94F4-F844-B160-180DD501469F}" type="presParOf" srcId="{82B50198-B669-5747-BB05-EF4DB22B3621}" destId="{D1520C5C-EFDD-E94F-A5EE-26869F5B731F}" srcOrd="0" destOrd="0" presId="urn:microsoft.com/office/officeart/2005/8/layout/process1"/>
    <dgm:cxn modelId="{EBDC2FB2-A6C7-8542-9E3F-BE5106FCFA9F}" type="presParOf" srcId="{82B50198-B669-5747-BB05-EF4DB22B3621}" destId="{D778CB5B-3512-D04C-88E0-3B91FD938C96}" srcOrd="1" destOrd="0" presId="urn:microsoft.com/office/officeart/2005/8/layout/process1"/>
    <dgm:cxn modelId="{CD542441-DF01-5247-BFA7-541F41A31DED}" type="presParOf" srcId="{D778CB5B-3512-D04C-88E0-3B91FD938C96}" destId="{8A9DD613-7576-4E41-B42F-26A8D4F8189B}" srcOrd="0" destOrd="0" presId="urn:microsoft.com/office/officeart/2005/8/layout/process1"/>
    <dgm:cxn modelId="{3BB7E6A3-117C-6649-B96F-478C30D7AEF5}" type="presParOf" srcId="{82B50198-B669-5747-BB05-EF4DB22B3621}" destId="{ADFCE0C9-A1F1-C14E-8AAB-AABA668610DA}" srcOrd="2" destOrd="0" presId="urn:microsoft.com/office/officeart/2005/8/layout/process1"/>
    <dgm:cxn modelId="{1BE4F0A5-CF69-2046-BA5E-2840BBF60751}" type="presParOf" srcId="{82B50198-B669-5747-BB05-EF4DB22B3621}" destId="{FB88E732-0A8A-9C45-A604-828C5D0BB92B}" srcOrd="3" destOrd="0" presId="urn:microsoft.com/office/officeart/2005/8/layout/process1"/>
    <dgm:cxn modelId="{7BDB197F-2407-6B4C-8C03-0097B239E602}" type="presParOf" srcId="{FB88E732-0A8A-9C45-A604-828C5D0BB92B}" destId="{FBD4A642-8B18-5A4C-91AD-4727D74438CE}" srcOrd="0" destOrd="0" presId="urn:microsoft.com/office/officeart/2005/8/layout/process1"/>
    <dgm:cxn modelId="{665E139B-EC5E-3942-9C2B-6AB1BE27C229}" type="presParOf" srcId="{82B50198-B669-5747-BB05-EF4DB22B3621}" destId="{CF22B0EA-B0F1-F246-BC7A-21B8818B943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EF46E9-AC17-1749-9628-8A961B39CF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C1D6F0-0963-2443-8142-254ACF6E7E5B}">
      <dgm:prSet/>
      <dgm:spPr/>
      <dgm:t>
        <a:bodyPr/>
        <a:lstStyle/>
        <a:p>
          <a:r>
            <a:rPr lang="en-US" dirty="0"/>
            <a:t>Illustration of </a:t>
          </a:r>
          <a:r>
            <a:rPr lang="en-US" b="1" i="1" dirty="0"/>
            <a:t>Decomposition</a:t>
          </a:r>
          <a:r>
            <a:rPr lang="en-US" dirty="0"/>
            <a:t> and </a:t>
          </a:r>
          <a:r>
            <a:rPr lang="en-US" b="1" i="1" dirty="0"/>
            <a:t>Synthesis</a:t>
          </a:r>
          <a:r>
            <a:rPr lang="en-US" dirty="0"/>
            <a:t> of linear signals. </a:t>
          </a:r>
        </a:p>
      </dgm:t>
    </dgm:pt>
    <dgm:pt modelId="{8D839C4F-AFBD-2144-B113-5059B7C7984B}" type="parTrans" cxnId="{16D2D9E7-851C-754B-AFE9-7CD667266B63}">
      <dgm:prSet/>
      <dgm:spPr/>
      <dgm:t>
        <a:bodyPr/>
        <a:lstStyle/>
        <a:p>
          <a:endParaRPr lang="en-US"/>
        </a:p>
      </dgm:t>
    </dgm:pt>
    <dgm:pt modelId="{DB6B633B-5215-9543-8ED5-280DCA47E6BB}" type="sibTrans" cxnId="{16D2D9E7-851C-754B-AFE9-7CD667266B63}">
      <dgm:prSet/>
      <dgm:spPr/>
      <dgm:t>
        <a:bodyPr/>
        <a:lstStyle/>
        <a:p>
          <a:endParaRPr lang="en-US"/>
        </a:p>
      </dgm:t>
    </dgm:pt>
    <dgm:pt modelId="{311995B6-A719-6243-8146-FF35C93E04F7}" type="pres">
      <dgm:prSet presAssocID="{04EF46E9-AC17-1749-9628-8A961B39CF3D}" presName="linear" presStyleCnt="0">
        <dgm:presLayoutVars>
          <dgm:animLvl val="lvl"/>
          <dgm:resizeHandles val="exact"/>
        </dgm:presLayoutVars>
      </dgm:prSet>
      <dgm:spPr/>
    </dgm:pt>
    <dgm:pt modelId="{2D1603B1-0CC4-F547-BE1C-C9F5D93C1A33}" type="pres">
      <dgm:prSet presAssocID="{C7C1D6F0-0963-2443-8142-254ACF6E7E5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AA05D2D-2B43-754C-9305-967DC6556BEA}" type="presOf" srcId="{C7C1D6F0-0963-2443-8142-254ACF6E7E5B}" destId="{2D1603B1-0CC4-F547-BE1C-C9F5D93C1A33}" srcOrd="0" destOrd="0" presId="urn:microsoft.com/office/officeart/2005/8/layout/vList2"/>
    <dgm:cxn modelId="{B8BC27BA-B635-564B-B7B4-484E30F1AB9E}" type="presOf" srcId="{04EF46E9-AC17-1749-9628-8A961B39CF3D}" destId="{311995B6-A719-6243-8146-FF35C93E04F7}" srcOrd="0" destOrd="0" presId="urn:microsoft.com/office/officeart/2005/8/layout/vList2"/>
    <dgm:cxn modelId="{16D2D9E7-851C-754B-AFE9-7CD667266B63}" srcId="{04EF46E9-AC17-1749-9628-8A961B39CF3D}" destId="{C7C1D6F0-0963-2443-8142-254ACF6E7E5B}" srcOrd="0" destOrd="0" parTransId="{8D839C4F-AFBD-2144-B113-5059B7C7984B}" sibTransId="{DB6B633B-5215-9543-8ED5-280DCA47E6BB}"/>
    <dgm:cxn modelId="{1D5260CB-34DD-3343-BB17-13049FC3E73F}" type="presParOf" srcId="{311995B6-A719-6243-8146-FF35C93E04F7}" destId="{2D1603B1-0CC4-F547-BE1C-C9F5D93C1A3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72D8A3A-F9F7-954A-9A19-46E9BBBA5382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196AD4A-5AE2-854B-A12C-62F4E27933AB}">
      <dgm:prSet/>
      <dgm:spPr/>
      <dgm:t>
        <a:bodyPr/>
        <a:lstStyle/>
        <a:p>
          <a:r>
            <a:rPr lang="en-US"/>
            <a:t>Convolution and Fourier analysis</a:t>
          </a:r>
        </a:p>
      </dgm:t>
    </dgm:pt>
    <dgm:pt modelId="{DC5E6C65-C7B5-1A40-8D29-4444C38C6F32}" type="parTrans" cxnId="{F86C6A29-7994-9544-82DE-9B28BDB7DA95}">
      <dgm:prSet/>
      <dgm:spPr/>
      <dgm:t>
        <a:bodyPr/>
        <a:lstStyle/>
        <a:p>
          <a:endParaRPr lang="en-US"/>
        </a:p>
      </dgm:t>
    </dgm:pt>
    <dgm:pt modelId="{DB4A4D13-801A-0A4D-AC77-420279D17068}" type="sibTrans" cxnId="{F86C6A29-7994-9544-82DE-9B28BDB7DA95}">
      <dgm:prSet/>
      <dgm:spPr/>
      <dgm:t>
        <a:bodyPr/>
        <a:lstStyle/>
        <a:p>
          <a:endParaRPr lang="en-US"/>
        </a:p>
      </dgm:t>
    </dgm:pt>
    <dgm:pt modelId="{93C3DC99-C035-B24E-99B1-CCA222BEFBB0}">
      <dgm:prSet/>
      <dgm:spPr/>
      <dgm:t>
        <a:bodyPr/>
        <a:lstStyle/>
        <a:p>
          <a:r>
            <a:rPr lang="en-US"/>
            <a:t>Both techniques are based on: </a:t>
          </a:r>
        </a:p>
      </dgm:t>
    </dgm:pt>
    <dgm:pt modelId="{BCBC5B54-67BE-3F4D-9F03-E307CF2C3665}" type="parTrans" cxnId="{18313C91-55E1-1540-954B-F236DCC69B32}">
      <dgm:prSet/>
      <dgm:spPr/>
      <dgm:t>
        <a:bodyPr/>
        <a:lstStyle/>
        <a:p>
          <a:endParaRPr lang="en-US"/>
        </a:p>
      </dgm:t>
    </dgm:pt>
    <dgm:pt modelId="{6C8474B5-856B-644D-99DF-8C9E1F659830}" type="sibTrans" cxnId="{18313C91-55E1-1540-954B-F236DCC69B32}">
      <dgm:prSet/>
      <dgm:spPr/>
      <dgm:t>
        <a:bodyPr/>
        <a:lstStyle/>
        <a:p>
          <a:endParaRPr lang="en-US"/>
        </a:p>
      </dgm:t>
    </dgm:pt>
    <dgm:pt modelId="{F88F1524-AC1C-4446-BB0F-6D018B27412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 Decomposing signals into simple additive components</a:t>
          </a:r>
        </a:p>
      </dgm:t>
    </dgm:pt>
    <dgm:pt modelId="{7DE6F825-D525-344B-8F89-B081142C9991}" type="parTrans" cxnId="{F0DDA2CE-66D3-1D45-BAF8-88A548F1FFAB}">
      <dgm:prSet/>
      <dgm:spPr/>
      <dgm:t>
        <a:bodyPr/>
        <a:lstStyle/>
        <a:p>
          <a:endParaRPr lang="en-US"/>
        </a:p>
      </dgm:t>
    </dgm:pt>
    <dgm:pt modelId="{71C4C213-3A54-F04E-ACDC-8C1F50409477}" type="sibTrans" cxnId="{F0DDA2CE-66D3-1D45-BAF8-88A548F1FFAB}">
      <dgm:prSet/>
      <dgm:spPr/>
      <dgm:t>
        <a:bodyPr/>
        <a:lstStyle/>
        <a:p>
          <a:endParaRPr lang="en-US"/>
        </a:p>
      </dgm:t>
    </dgm:pt>
    <dgm:pt modelId="{D4150B68-5605-4C45-AC4A-1240E033839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 Processing the components in some useful manner</a:t>
          </a:r>
        </a:p>
      </dgm:t>
    </dgm:pt>
    <dgm:pt modelId="{4B2F56E9-8191-7242-86D8-8D6BA074B0CD}" type="parTrans" cxnId="{2648863F-1632-3041-94B7-F0831178A12F}">
      <dgm:prSet/>
      <dgm:spPr/>
      <dgm:t>
        <a:bodyPr/>
        <a:lstStyle/>
        <a:p>
          <a:endParaRPr lang="en-US"/>
        </a:p>
      </dgm:t>
    </dgm:pt>
    <dgm:pt modelId="{1CCD6E1F-36CF-E14F-BEEE-37EB3CE91ABD}" type="sibTrans" cxnId="{2648863F-1632-3041-94B7-F0831178A12F}">
      <dgm:prSet/>
      <dgm:spPr/>
      <dgm:t>
        <a:bodyPr/>
        <a:lstStyle/>
        <a:p>
          <a:endParaRPr lang="en-US"/>
        </a:p>
      </dgm:t>
    </dgm:pt>
    <dgm:pt modelId="{D47CBA2E-D620-054B-B015-5D9544767F68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 Synthesizing the components into a final result</a:t>
          </a:r>
        </a:p>
      </dgm:t>
    </dgm:pt>
    <dgm:pt modelId="{51267FD7-D538-0542-8D88-E5302F418316}" type="parTrans" cxnId="{5F4021FC-C27E-294B-AB85-7B007BAF6105}">
      <dgm:prSet/>
      <dgm:spPr/>
      <dgm:t>
        <a:bodyPr/>
        <a:lstStyle/>
        <a:p>
          <a:endParaRPr lang="en-US"/>
        </a:p>
      </dgm:t>
    </dgm:pt>
    <dgm:pt modelId="{784A68CE-6F8B-9345-99BA-0BA01FCC2CF3}" type="sibTrans" cxnId="{5F4021FC-C27E-294B-AB85-7B007BAF6105}">
      <dgm:prSet/>
      <dgm:spPr/>
      <dgm:t>
        <a:bodyPr/>
        <a:lstStyle/>
        <a:p>
          <a:endParaRPr lang="en-US"/>
        </a:p>
      </dgm:t>
    </dgm:pt>
    <dgm:pt modelId="{94F8949A-DD3E-6548-857C-FB59B57FDE05}" type="pres">
      <dgm:prSet presAssocID="{E72D8A3A-F9F7-954A-9A19-46E9BBBA5382}" presName="linear" presStyleCnt="0">
        <dgm:presLayoutVars>
          <dgm:animLvl val="lvl"/>
          <dgm:resizeHandles val="exact"/>
        </dgm:presLayoutVars>
      </dgm:prSet>
      <dgm:spPr/>
    </dgm:pt>
    <dgm:pt modelId="{2EFA6D50-6713-9944-A7E8-2BDCC5390069}" type="pres">
      <dgm:prSet presAssocID="{3196AD4A-5AE2-854B-A12C-62F4E27933A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B12B679-880C-A54E-985A-595BED509E54}" type="pres">
      <dgm:prSet presAssocID="{DB4A4D13-801A-0A4D-AC77-420279D17068}" presName="spacer" presStyleCnt="0"/>
      <dgm:spPr/>
    </dgm:pt>
    <dgm:pt modelId="{D45CBFB9-C887-E842-8FBF-D7E28ADDE27A}" type="pres">
      <dgm:prSet presAssocID="{93C3DC99-C035-B24E-99B1-CCA222BEFBB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5F676E2-1EE5-4A48-8532-2DE9F14E6018}" type="pres">
      <dgm:prSet presAssocID="{93C3DC99-C035-B24E-99B1-CCA222BEFBB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805BA18-7EA4-9A4A-BC6C-EC5148EA57BB}" type="presOf" srcId="{E72D8A3A-F9F7-954A-9A19-46E9BBBA5382}" destId="{94F8949A-DD3E-6548-857C-FB59B57FDE05}" srcOrd="0" destOrd="0" presId="urn:microsoft.com/office/officeart/2005/8/layout/vList2"/>
    <dgm:cxn modelId="{F86C6A29-7994-9544-82DE-9B28BDB7DA95}" srcId="{E72D8A3A-F9F7-954A-9A19-46E9BBBA5382}" destId="{3196AD4A-5AE2-854B-A12C-62F4E27933AB}" srcOrd="0" destOrd="0" parTransId="{DC5E6C65-C7B5-1A40-8D29-4444C38C6F32}" sibTransId="{DB4A4D13-801A-0A4D-AC77-420279D17068}"/>
    <dgm:cxn modelId="{FA19712A-2E4C-4F41-B9CC-F128F114758A}" type="presOf" srcId="{3196AD4A-5AE2-854B-A12C-62F4E27933AB}" destId="{2EFA6D50-6713-9944-A7E8-2BDCC5390069}" srcOrd="0" destOrd="0" presId="urn:microsoft.com/office/officeart/2005/8/layout/vList2"/>
    <dgm:cxn modelId="{2648863F-1632-3041-94B7-F0831178A12F}" srcId="{93C3DC99-C035-B24E-99B1-CCA222BEFBB0}" destId="{D4150B68-5605-4C45-AC4A-1240E033839C}" srcOrd="1" destOrd="0" parTransId="{4B2F56E9-8191-7242-86D8-8D6BA074B0CD}" sibTransId="{1CCD6E1F-36CF-E14F-BEEE-37EB3CE91ABD}"/>
    <dgm:cxn modelId="{20FC0C4F-0525-A64C-8725-BAD85290744E}" type="presOf" srcId="{D4150B68-5605-4C45-AC4A-1240E033839C}" destId="{65F676E2-1EE5-4A48-8532-2DE9F14E6018}" srcOrd="0" destOrd="1" presId="urn:microsoft.com/office/officeart/2005/8/layout/vList2"/>
    <dgm:cxn modelId="{1E666C69-04B6-7F43-9007-F7129113D664}" type="presOf" srcId="{D47CBA2E-D620-054B-B015-5D9544767F68}" destId="{65F676E2-1EE5-4A48-8532-2DE9F14E6018}" srcOrd="0" destOrd="2" presId="urn:microsoft.com/office/officeart/2005/8/layout/vList2"/>
    <dgm:cxn modelId="{8BFC387A-BBA6-0F4C-BC7F-D14D24A6F990}" type="presOf" srcId="{93C3DC99-C035-B24E-99B1-CCA222BEFBB0}" destId="{D45CBFB9-C887-E842-8FBF-D7E28ADDE27A}" srcOrd="0" destOrd="0" presId="urn:microsoft.com/office/officeart/2005/8/layout/vList2"/>
    <dgm:cxn modelId="{D357647F-4228-D747-B4CA-029AC547F238}" type="presOf" srcId="{F88F1524-AC1C-4446-BB0F-6D018B274124}" destId="{65F676E2-1EE5-4A48-8532-2DE9F14E6018}" srcOrd="0" destOrd="0" presId="urn:microsoft.com/office/officeart/2005/8/layout/vList2"/>
    <dgm:cxn modelId="{18313C91-55E1-1540-954B-F236DCC69B32}" srcId="{E72D8A3A-F9F7-954A-9A19-46E9BBBA5382}" destId="{93C3DC99-C035-B24E-99B1-CCA222BEFBB0}" srcOrd="1" destOrd="0" parTransId="{BCBC5B54-67BE-3F4D-9F03-E307CF2C3665}" sibTransId="{6C8474B5-856B-644D-99DF-8C9E1F659830}"/>
    <dgm:cxn modelId="{F0DDA2CE-66D3-1D45-BAF8-88A548F1FFAB}" srcId="{93C3DC99-C035-B24E-99B1-CCA222BEFBB0}" destId="{F88F1524-AC1C-4446-BB0F-6D018B274124}" srcOrd="0" destOrd="0" parTransId="{7DE6F825-D525-344B-8F89-B081142C9991}" sibTransId="{71C4C213-3A54-F04E-ACDC-8C1F50409477}"/>
    <dgm:cxn modelId="{5F4021FC-C27E-294B-AB85-7B007BAF6105}" srcId="{93C3DC99-C035-B24E-99B1-CCA222BEFBB0}" destId="{D47CBA2E-D620-054B-B015-5D9544767F68}" srcOrd="2" destOrd="0" parTransId="{51267FD7-D538-0542-8D88-E5302F418316}" sibTransId="{784A68CE-6F8B-9345-99BA-0BA01FCC2CF3}"/>
    <dgm:cxn modelId="{D9BC4EF1-1F2C-5541-A8DC-8D72BAF36FB2}" type="presParOf" srcId="{94F8949A-DD3E-6548-857C-FB59B57FDE05}" destId="{2EFA6D50-6713-9944-A7E8-2BDCC5390069}" srcOrd="0" destOrd="0" presId="urn:microsoft.com/office/officeart/2005/8/layout/vList2"/>
    <dgm:cxn modelId="{477EE7E8-0987-CF4B-8B18-5EBB19D0A293}" type="presParOf" srcId="{94F8949A-DD3E-6548-857C-FB59B57FDE05}" destId="{AB12B679-880C-A54E-985A-595BED509E54}" srcOrd="1" destOrd="0" presId="urn:microsoft.com/office/officeart/2005/8/layout/vList2"/>
    <dgm:cxn modelId="{69DA2C85-68C8-DE47-A9D7-D3B0B894630A}" type="presParOf" srcId="{94F8949A-DD3E-6548-857C-FB59B57FDE05}" destId="{D45CBFB9-C887-E842-8FBF-D7E28ADDE27A}" srcOrd="2" destOrd="0" presId="urn:microsoft.com/office/officeart/2005/8/layout/vList2"/>
    <dgm:cxn modelId="{640BDB5A-7197-1E41-A77B-64B537CE89A1}" type="presParOf" srcId="{94F8949A-DD3E-6548-857C-FB59B57FDE05}" destId="{65F676E2-1EE5-4A48-8532-2DE9F14E601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EAB07F7-156D-9044-A89B-627D197B00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383FDE7-8BFF-1D47-A143-B775CEF52FF4}">
      <dgm:prSet/>
      <dgm:spPr/>
      <dgm:t>
        <a:bodyPr/>
        <a:lstStyle/>
        <a:p>
          <a:r>
            <a:rPr lang="en-US" dirty="0"/>
            <a:t>Convolution and Its Properties</a:t>
          </a:r>
        </a:p>
      </dgm:t>
    </dgm:pt>
    <dgm:pt modelId="{D4CEFBAB-42BB-4B48-A07E-40D3F12FA687}" type="parTrans" cxnId="{85B38C0B-145B-F240-AF33-0DB5FB66DD07}">
      <dgm:prSet/>
      <dgm:spPr/>
      <dgm:t>
        <a:bodyPr/>
        <a:lstStyle/>
        <a:p>
          <a:endParaRPr lang="en-US"/>
        </a:p>
      </dgm:t>
    </dgm:pt>
    <dgm:pt modelId="{01868B15-799F-9240-8CB0-CD0F1C9CAAED}" type="sibTrans" cxnId="{85B38C0B-145B-F240-AF33-0DB5FB66DD07}">
      <dgm:prSet/>
      <dgm:spPr/>
      <dgm:t>
        <a:bodyPr/>
        <a:lstStyle/>
        <a:p>
          <a:endParaRPr lang="en-US"/>
        </a:p>
      </dgm:t>
    </dgm:pt>
    <dgm:pt modelId="{17A2747B-1EDB-A146-B5FA-849ABAC3F377}" type="pres">
      <dgm:prSet presAssocID="{6EAB07F7-156D-9044-A89B-627D197B001C}" presName="linear" presStyleCnt="0">
        <dgm:presLayoutVars>
          <dgm:animLvl val="lvl"/>
          <dgm:resizeHandles val="exact"/>
        </dgm:presLayoutVars>
      </dgm:prSet>
      <dgm:spPr/>
    </dgm:pt>
    <dgm:pt modelId="{C342CAAB-C423-0743-8617-C55BE92BE191}" type="pres">
      <dgm:prSet presAssocID="{9383FDE7-8BFF-1D47-A143-B775CEF52F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5B38C0B-145B-F240-AF33-0DB5FB66DD07}" srcId="{6EAB07F7-156D-9044-A89B-627D197B001C}" destId="{9383FDE7-8BFF-1D47-A143-B775CEF52FF4}" srcOrd="0" destOrd="0" parTransId="{D4CEFBAB-42BB-4B48-A07E-40D3F12FA687}" sibTransId="{01868B15-799F-9240-8CB0-CD0F1C9CAAED}"/>
    <dgm:cxn modelId="{58BDAB1C-54A3-634B-8E42-05126B44D1A0}" type="presOf" srcId="{6EAB07F7-156D-9044-A89B-627D197B001C}" destId="{17A2747B-1EDB-A146-B5FA-849ABAC3F377}" srcOrd="0" destOrd="0" presId="urn:microsoft.com/office/officeart/2005/8/layout/vList2"/>
    <dgm:cxn modelId="{35D764FA-A3B5-7F43-9B94-04E20E9B305B}" type="presOf" srcId="{9383FDE7-8BFF-1D47-A143-B775CEF52FF4}" destId="{C342CAAB-C423-0743-8617-C55BE92BE191}" srcOrd="0" destOrd="0" presId="urn:microsoft.com/office/officeart/2005/8/layout/vList2"/>
    <dgm:cxn modelId="{FFDD23FE-96D6-304C-BDE4-70937C8DDF70}" type="presParOf" srcId="{17A2747B-1EDB-A146-B5FA-849ABAC3F377}" destId="{C342CAAB-C423-0743-8617-C55BE92BE1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B3E8D51-9565-A84C-9966-05F2ADF00AF6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6232049-E372-8040-86D6-69C439023AFA}">
      <dgm:prSet/>
      <dgm:spPr/>
      <dgm:t>
        <a:bodyPr/>
        <a:lstStyle/>
        <a:p>
          <a:r>
            <a:rPr lang="en-US" b="1" dirty="0"/>
            <a:t>Convolution</a:t>
          </a:r>
          <a:r>
            <a:rPr lang="en-US" dirty="0"/>
            <a:t> is the principle of combining two signals to form a third signal </a:t>
          </a:r>
          <a:r>
            <a:rPr lang="en-US" b="0" i="0" u="none" dirty="0"/>
            <a:t>that expresses </a:t>
          </a:r>
          <a:r>
            <a:rPr lang="en-US" b="0" i="0" u="sng" dirty="0"/>
            <a:t>how the shape of one is modified by the other</a:t>
          </a:r>
          <a:r>
            <a:rPr lang="en-US" b="0" i="0" u="none" dirty="0"/>
            <a:t>. </a:t>
          </a:r>
          <a:r>
            <a:rPr lang="en-US" dirty="0"/>
            <a:t> </a:t>
          </a:r>
          <a:r>
            <a:rPr lang="en-US" b="1" dirty="0"/>
            <a:t>This is the cornerstone of DSP</a:t>
          </a:r>
          <a:r>
            <a:rPr lang="en-US" dirty="0"/>
            <a:t>. Forget everything if you wish, but remember this!  </a:t>
          </a:r>
        </a:p>
      </dgm:t>
    </dgm:pt>
    <dgm:pt modelId="{4B77ECA0-170C-F640-9D42-D8AA34882620}" type="parTrans" cxnId="{47CB92A2-AB81-D54B-80FC-3F34F05FF189}">
      <dgm:prSet/>
      <dgm:spPr/>
      <dgm:t>
        <a:bodyPr/>
        <a:lstStyle/>
        <a:p>
          <a:endParaRPr lang="en-US"/>
        </a:p>
      </dgm:t>
    </dgm:pt>
    <dgm:pt modelId="{BCDC5711-0D98-0949-8AED-39ABCB40F5C1}" type="sibTrans" cxnId="{47CB92A2-AB81-D54B-80FC-3F34F05FF189}">
      <dgm:prSet/>
      <dgm:spPr/>
      <dgm:t>
        <a:bodyPr/>
        <a:lstStyle/>
        <a:p>
          <a:endParaRPr lang="en-US"/>
        </a:p>
      </dgm:t>
    </dgm:pt>
    <dgm:pt modelId="{620F1421-C732-E642-83CD-1443FFB831A1}" type="pres">
      <dgm:prSet presAssocID="{0B3E8D51-9565-A84C-9966-05F2ADF00AF6}" presName="linear" presStyleCnt="0">
        <dgm:presLayoutVars>
          <dgm:animLvl val="lvl"/>
          <dgm:resizeHandles val="exact"/>
        </dgm:presLayoutVars>
      </dgm:prSet>
      <dgm:spPr/>
    </dgm:pt>
    <dgm:pt modelId="{0D2776E6-46C6-2040-ACE5-74778AF8BF3F}" type="pres">
      <dgm:prSet presAssocID="{76232049-E372-8040-86D6-69C439023AF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7CB92A2-AB81-D54B-80FC-3F34F05FF189}" srcId="{0B3E8D51-9565-A84C-9966-05F2ADF00AF6}" destId="{76232049-E372-8040-86D6-69C439023AFA}" srcOrd="0" destOrd="0" parTransId="{4B77ECA0-170C-F640-9D42-D8AA34882620}" sibTransId="{BCDC5711-0D98-0949-8AED-39ABCB40F5C1}"/>
    <dgm:cxn modelId="{6830A6AC-5DEE-014A-A9FE-CF6A07BA19BF}" type="presOf" srcId="{0B3E8D51-9565-A84C-9966-05F2ADF00AF6}" destId="{620F1421-C732-E642-83CD-1443FFB831A1}" srcOrd="0" destOrd="0" presId="urn:microsoft.com/office/officeart/2005/8/layout/vList2"/>
    <dgm:cxn modelId="{AE6035EC-92B3-5E4B-9304-40D0F47EFFB5}" type="presOf" srcId="{76232049-E372-8040-86D6-69C439023AFA}" destId="{0D2776E6-46C6-2040-ACE5-74778AF8BF3F}" srcOrd="0" destOrd="0" presId="urn:microsoft.com/office/officeart/2005/8/layout/vList2"/>
    <dgm:cxn modelId="{59303F20-1292-1947-BC78-DF8AB9E6E73B}" type="presParOf" srcId="{620F1421-C732-E642-83CD-1443FFB831A1}" destId="{0D2776E6-46C6-2040-ACE5-74778AF8BF3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3DE582F-5A49-FE47-9604-6B2359A55A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A22C9C-B7AC-084B-AC86-DD2C960581BB}">
      <dgm:prSet/>
      <dgm:spPr/>
      <dgm:t>
        <a:bodyPr/>
        <a:lstStyle/>
        <a:p>
          <a:r>
            <a:rPr lang="en-US" b="0" i="0" dirty="0"/>
            <a:t>The </a:t>
          </a:r>
          <a:r>
            <a:rPr lang="en-US" b="0" i="1" u="sng" dirty="0"/>
            <a:t>Dirac Delta Function</a:t>
          </a:r>
          <a:r>
            <a:rPr lang="en-US" b="0" i="0" dirty="0"/>
            <a:t> or </a:t>
          </a:r>
          <a:r>
            <a:rPr lang="en-US" b="0" i="1" u="sng" dirty="0"/>
            <a:t>Unit Impulse Function</a:t>
          </a:r>
          <a:r>
            <a:rPr lang="en-US" b="0" i="0" dirty="0"/>
            <a:t> holds the value of 1 at one point, and 0 everywhere else. </a:t>
          </a:r>
        </a:p>
      </dgm:t>
    </dgm:pt>
    <dgm:pt modelId="{2D82E7DD-6882-F14B-A419-65DFC157D619}" type="parTrans" cxnId="{207B2472-C53A-E340-800B-3173F4FA46AA}">
      <dgm:prSet/>
      <dgm:spPr/>
      <dgm:t>
        <a:bodyPr/>
        <a:lstStyle/>
        <a:p>
          <a:endParaRPr lang="en-US"/>
        </a:p>
      </dgm:t>
    </dgm:pt>
    <dgm:pt modelId="{FE1A59FC-6070-3B4A-A7BE-7503766B2ED3}" type="sibTrans" cxnId="{207B2472-C53A-E340-800B-3173F4FA46AA}">
      <dgm:prSet/>
      <dgm:spPr/>
      <dgm:t>
        <a:bodyPr/>
        <a:lstStyle/>
        <a:p>
          <a:endParaRPr lang="en-US"/>
        </a:p>
      </dgm:t>
    </dgm:pt>
    <dgm:pt modelId="{0FA329C2-5C9C-C048-B032-09759A2E0D6D}" type="pres">
      <dgm:prSet presAssocID="{43DE582F-5A49-FE47-9604-6B2359A55A8E}" presName="linear" presStyleCnt="0">
        <dgm:presLayoutVars>
          <dgm:animLvl val="lvl"/>
          <dgm:resizeHandles val="exact"/>
        </dgm:presLayoutVars>
      </dgm:prSet>
      <dgm:spPr/>
    </dgm:pt>
    <dgm:pt modelId="{D1D788F6-6DB0-AB40-8B6F-9FB8CEC07A80}" type="pres">
      <dgm:prSet presAssocID="{72A22C9C-B7AC-084B-AC86-DD2C960581B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07B2472-C53A-E340-800B-3173F4FA46AA}" srcId="{43DE582F-5A49-FE47-9604-6B2359A55A8E}" destId="{72A22C9C-B7AC-084B-AC86-DD2C960581BB}" srcOrd="0" destOrd="0" parTransId="{2D82E7DD-6882-F14B-A419-65DFC157D619}" sibTransId="{FE1A59FC-6070-3B4A-A7BE-7503766B2ED3}"/>
    <dgm:cxn modelId="{0B3DAD8B-EF98-7744-8094-4527FF076788}" type="presOf" srcId="{72A22C9C-B7AC-084B-AC86-DD2C960581BB}" destId="{D1D788F6-6DB0-AB40-8B6F-9FB8CEC07A80}" srcOrd="0" destOrd="0" presId="urn:microsoft.com/office/officeart/2005/8/layout/vList2"/>
    <dgm:cxn modelId="{973049F7-BE04-264A-A76B-583353786978}" type="presOf" srcId="{43DE582F-5A49-FE47-9604-6B2359A55A8E}" destId="{0FA329C2-5C9C-C048-B032-09759A2E0D6D}" srcOrd="0" destOrd="0" presId="urn:microsoft.com/office/officeart/2005/8/layout/vList2"/>
    <dgm:cxn modelId="{31191319-A536-F94D-A7D3-3BE2262528E4}" type="presParOf" srcId="{0FA329C2-5C9C-C048-B032-09759A2E0D6D}" destId="{D1D788F6-6DB0-AB40-8B6F-9FB8CEC07A8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724CD10-A749-F24D-841D-BAE5150CE7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767150-8CF0-9A47-A509-09579E6F86FA}">
      <dgm:prSet/>
      <dgm:spPr/>
      <dgm:t>
        <a:bodyPr/>
        <a:lstStyle/>
        <a:p>
          <a:r>
            <a:rPr lang="en-US" dirty="0"/>
            <a:t>The </a:t>
          </a:r>
          <a:r>
            <a:rPr lang="en-US" i="1" u="sng" dirty="0"/>
            <a:t>Impulse Response</a:t>
          </a:r>
          <a:r>
            <a:rPr lang="en-US" dirty="0"/>
            <a:t> is the signal that exits a system when a Delta function (unit impulse) is the input.</a:t>
          </a:r>
        </a:p>
      </dgm:t>
    </dgm:pt>
    <dgm:pt modelId="{84415E89-3950-5549-B9B5-E9F797AF2C33}" type="parTrans" cxnId="{190C3A34-AE2B-E446-8FD9-1889C8EEBF3A}">
      <dgm:prSet/>
      <dgm:spPr/>
      <dgm:t>
        <a:bodyPr/>
        <a:lstStyle/>
        <a:p>
          <a:endParaRPr lang="en-US"/>
        </a:p>
      </dgm:t>
    </dgm:pt>
    <dgm:pt modelId="{B4B5BC2F-FF79-3746-8273-239A86DB3B33}" type="sibTrans" cxnId="{190C3A34-AE2B-E446-8FD9-1889C8EEBF3A}">
      <dgm:prSet/>
      <dgm:spPr/>
      <dgm:t>
        <a:bodyPr/>
        <a:lstStyle/>
        <a:p>
          <a:endParaRPr lang="en-US"/>
        </a:p>
      </dgm:t>
    </dgm:pt>
    <dgm:pt modelId="{EA81ED8F-5B6D-0545-9AF7-446FD1BBA549}" type="pres">
      <dgm:prSet presAssocID="{2724CD10-A749-F24D-841D-BAE5150CE71C}" presName="linear" presStyleCnt="0">
        <dgm:presLayoutVars>
          <dgm:animLvl val="lvl"/>
          <dgm:resizeHandles val="exact"/>
        </dgm:presLayoutVars>
      </dgm:prSet>
      <dgm:spPr/>
    </dgm:pt>
    <dgm:pt modelId="{C7913002-31ED-D241-876F-75F0C25CE29B}" type="pres">
      <dgm:prSet presAssocID="{09767150-8CF0-9A47-A509-09579E6F86F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BE2122D-D5C7-D141-B6E7-C789ECC1FE50}" type="presOf" srcId="{09767150-8CF0-9A47-A509-09579E6F86FA}" destId="{C7913002-31ED-D241-876F-75F0C25CE29B}" srcOrd="0" destOrd="0" presId="urn:microsoft.com/office/officeart/2005/8/layout/vList2"/>
    <dgm:cxn modelId="{190C3A34-AE2B-E446-8FD9-1889C8EEBF3A}" srcId="{2724CD10-A749-F24D-841D-BAE5150CE71C}" destId="{09767150-8CF0-9A47-A509-09579E6F86FA}" srcOrd="0" destOrd="0" parTransId="{84415E89-3950-5549-B9B5-E9F797AF2C33}" sibTransId="{B4B5BC2F-FF79-3746-8273-239A86DB3B33}"/>
    <dgm:cxn modelId="{A9CCC66E-2689-5D48-B3C0-C8FD8567B5D7}" type="presOf" srcId="{2724CD10-A749-F24D-841D-BAE5150CE71C}" destId="{EA81ED8F-5B6D-0545-9AF7-446FD1BBA549}" srcOrd="0" destOrd="0" presId="urn:microsoft.com/office/officeart/2005/8/layout/vList2"/>
    <dgm:cxn modelId="{A9D0F65E-1D22-3D40-ABB8-CECBEAAA5857}" type="presParOf" srcId="{EA81ED8F-5B6D-0545-9AF7-446FD1BBA549}" destId="{C7913002-31ED-D241-876F-75F0C25CE29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724CD10-A749-F24D-841D-BAE5150CE7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767150-8CF0-9A47-A509-09579E6F86FA}">
      <dgm:prSet/>
      <dgm:spPr/>
      <dgm:t>
        <a:bodyPr/>
        <a:lstStyle/>
        <a:p>
          <a:r>
            <a:rPr lang="en-US" dirty="0"/>
            <a:t>With linear systems, </a:t>
          </a:r>
          <a:r>
            <a:rPr lang="en-US" b="1" i="1" u="sng" dirty="0"/>
            <a:t>convolution</a:t>
          </a:r>
          <a:r>
            <a:rPr lang="en-US" dirty="0"/>
            <a:t> is used to describe the relationship between: the </a:t>
          </a:r>
          <a:r>
            <a:rPr lang="en-US" b="1" dirty="0"/>
            <a:t>input signal</a:t>
          </a:r>
          <a:r>
            <a:rPr lang="en-US" dirty="0"/>
            <a:t>, the </a:t>
          </a:r>
          <a:r>
            <a:rPr lang="en-US" b="1" dirty="0"/>
            <a:t>impulse response</a:t>
          </a:r>
          <a:r>
            <a:rPr lang="en-US" dirty="0"/>
            <a:t>, and the </a:t>
          </a:r>
          <a:r>
            <a:rPr lang="en-US" b="1" dirty="0"/>
            <a:t>output signal</a:t>
          </a:r>
          <a:r>
            <a:rPr lang="en-US" dirty="0"/>
            <a:t>. </a:t>
          </a:r>
        </a:p>
      </dgm:t>
    </dgm:pt>
    <dgm:pt modelId="{84415E89-3950-5549-B9B5-E9F797AF2C33}" type="parTrans" cxnId="{190C3A34-AE2B-E446-8FD9-1889C8EEBF3A}">
      <dgm:prSet/>
      <dgm:spPr/>
      <dgm:t>
        <a:bodyPr/>
        <a:lstStyle/>
        <a:p>
          <a:endParaRPr lang="en-US"/>
        </a:p>
      </dgm:t>
    </dgm:pt>
    <dgm:pt modelId="{B4B5BC2F-FF79-3746-8273-239A86DB3B33}" type="sibTrans" cxnId="{190C3A34-AE2B-E446-8FD9-1889C8EEBF3A}">
      <dgm:prSet/>
      <dgm:spPr/>
      <dgm:t>
        <a:bodyPr/>
        <a:lstStyle/>
        <a:p>
          <a:endParaRPr lang="en-US"/>
        </a:p>
      </dgm:t>
    </dgm:pt>
    <dgm:pt modelId="{EA81ED8F-5B6D-0545-9AF7-446FD1BBA549}" type="pres">
      <dgm:prSet presAssocID="{2724CD10-A749-F24D-841D-BAE5150CE71C}" presName="linear" presStyleCnt="0">
        <dgm:presLayoutVars>
          <dgm:animLvl val="lvl"/>
          <dgm:resizeHandles val="exact"/>
        </dgm:presLayoutVars>
      </dgm:prSet>
      <dgm:spPr/>
    </dgm:pt>
    <dgm:pt modelId="{C7913002-31ED-D241-876F-75F0C25CE29B}" type="pres">
      <dgm:prSet presAssocID="{09767150-8CF0-9A47-A509-09579E6F86F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BE2122D-D5C7-D141-B6E7-C789ECC1FE50}" type="presOf" srcId="{09767150-8CF0-9A47-A509-09579E6F86FA}" destId="{C7913002-31ED-D241-876F-75F0C25CE29B}" srcOrd="0" destOrd="0" presId="urn:microsoft.com/office/officeart/2005/8/layout/vList2"/>
    <dgm:cxn modelId="{190C3A34-AE2B-E446-8FD9-1889C8EEBF3A}" srcId="{2724CD10-A749-F24D-841D-BAE5150CE71C}" destId="{09767150-8CF0-9A47-A509-09579E6F86FA}" srcOrd="0" destOrd="0" parTransId="{84415E89-3950-5549-B9B5-E9F797AF2C33}" sibTransId="{B4B5BC2F-FF79-3746-8273-239A86DB3B33}"/>
    <dgm:cxn modelId="{A9CCC66E-2689-5D48-B3C0-C8FD8567B5D7}" type="presOf" srcId="{2724CD10-A749-F24D-841D-BAE5150CE71C}" destId="{EA81ED8F-5B6D-0545-9AF7-446FD1BBA549}" srcOrd="0" destOrd="0" presId="urn:microsoft.com/office/officeart/2005/8/layout/vList2"/>
    <dgm:cxn modelId="{A9D0F65E-1D22-3D40-ABB8-CECBEAAA5857}" type="presParOf" srcId="{EA81ED8F-5B6D-0545-9AF7-446FD1BBA549}" destId="{C7913002-31ED-D241-876F-75F0C25CE29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67BA4D6-1753-D24A-B7DF-A032FB62215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6650E68-1EC6-D54F-BAD4-DE68DB108E80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Input Signal </a:t>
          </a:r>
        </a:p>
        <a:p>
          <a:r>
            <a:rPr lang="en-US" dirty="0">
              <a:solidFill>
                <a:schemeClr val="tx1"/>
              </a:solidFill>
            </a:rPr>
            <a:t>x[n]</a:t>
          </a:r>
        </a:p>
      </dgm:t>
    </dgm:pt>
    <dgm:pt modelId="{D5F15925-FAFD-6045-BBFB-4AC182FB713B}" type="parTrans" cxnId="{88225D5B-F3F8-2944-96A6-F842E3F79CA3}">
      <dgm:prSet/>
      <dgm:spPr/>
      <dgm:t>
        <a:bodyPr/>
        <a:lstStyle/>
        <a:p>
          <a:endParaRPr lang="en-US"/>
        </a:p>
      </dgm:t>
    </dgm:pt>
    <dgm:pt modelId="{9440143D-A6C4-5742-ADD9-C20AB138B892}" type="sibTrans" cxnId="{88225D5B-F3F8-2944-96A6-F842E3F79CA3}">
      <dgm:prSet/>
      <dgm:spPr/>
      <dgm:t>
        <a:bodyPr/>
        <a:lstStyle/>
        <a:p>
          <a:endParaRPr lang="en-US"/>
        </a:p>
      </dgm:t>
    </dgm:pt>
    <dgm:pt modelId="{CAD52362-1BC4-7047-9C14-B9BFD054B30E}">
      <dgm:prSet phldrT="[Text]"/>
      <dgm:spPr/>
      <dgm:t>
        <a:bodyPr/>
        <a:lstStyle/>
        <a:p>
          <a:r>
            <a:rPr lang="en-US" b="1" dirty="0"/>
            <a:t>Linear System:</a:t>
          </a:r>
        </a:p>
        <a:p>
          <a:r>
            <a:rPr lang="en-US" b="1" dirty="0"/>
            <a:t>Impulse Response </a:t>
          </a:r>
        </a:p>
        <a:p>
          <a:r>
            <a:rPr lang="en-US" b="1" dirty="0"/>
            <a:t>h[n]</a:t>
          </a:r>
        </a:p>
      </dgm:t>
    </dgm:pt>
    <dgm:pt modelId="{58B35B4B-589C-384A-8E35-CD4F2BBAD031}" type="parTrans" cxnId="{14CBFBD9-6554-8745-92A8-1D409AA365BA}">
      <dgm:prSet/>
      <dgm:spPr/>
      <dgm:t>
        <a:bodyPr/>
        <a:lstStyle/>
        <a:p>
          <a:endParaRPr lang="en-US"/>
        </a:p>
      </dgm:t>
    </dgm:pt>
    <dgm:pt modelId="{B1819686-EE41-B94C-89C5-5B77622432D0}" type="sibTrans" cxnId="{14CBFBD9-6554-8745-92A8-1D409AA365BA}">
      <dgm:prSet/>
      <dgm:spPr/>
      <dgm:t>
        <a:bodyPr/>
        <a:lstStyle/>
        <a:p>
          <a:endParaRPr lang="en-US"/>
        </a:p>
      </dgm:t>
    </dgm:pt>
    <dgm:pt modelId="{9ACA73B8-6696-734C-B650-BECE7E5F8F36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Output Signal </a:t>
          </a:r>
        </a:p>
        <a:p>
          <a:r>
            <a:rPr lang="en-US" dirty="0">
              <a:solidFill>
                <a:schemeClr val="tx1"/>
              </a:solidFill>
            </a:rPr>
            <a:t>y(n)</a:t>
          </a:r>
        </a:p>
      </dgm:t>
    </dgm:pt>
    <dgm:pt modelId="{9DBEA281-540B-2348-8C5D-6AD098827DB1}" type="parTrans" cxnId="{201F5C61-7434-0946-866B-73C6FD77304B}">
      <dgm:prSet/>
      <dgm:spPr/>
      <dgm:t>
        <a:bodyPr/>
        <a:lstStyle/>
        <a:p>
          <a:endParaRPr lang="en-US"/>
        </a:p>
      </dgm:t>
    </dgm:pt>
    <dgm:pt modelId="{CDE6D8AD-A416-0647-8370-6A53C1DB42D2}" type="sibTrans" cxnId="{201F5C61-7434-0946-866B-73C6FD77304B}">
      <dgm:prSet/>
      <dgm:spPr/>
      <dgm:t>
        <a:bodyPr/>
        <a:lstStyle/>
        <a:p>
          <a:endParaRPr lang="en-US"/>
        </a:p>
      </dgm:t>
    </dgm:pt>
    <dgm:pt modelId="{86C69B55-CDB3-2D46-BAA2-BD4FE93D6DAC}" type="pres">
      <dgm:prSet presAssocID="{167BA4D6-1753-D24A-B7DF-A032FB62215D}" presName="Name0" presStyleCnt="0">
        <dgm:presLayoutVars>
          <dgm:dir/>
          <dgm:resizeHandles val="exact"/>
        </dgm:presLayoutVars>
      </dgm:prSet>
      <dgm:spPr/>
    </dgm:pt>
    <dgm:pt modelId="{2971DCB2-3899-064D-A0B1-DD6CF4582277}" type="pres">
      <dgm:prSet presAssocID="{66650E68-1EC6-D54F-BAD4-DE68DB108E80}" presName="node" presStyleLbl="node1" presStyleIdx="0" presStyleCnt="3">
        <dgm:presLayoutVars>
          <dgm:bulletEnabled val="1"/>
        </dgm:presLayoutVars>
      </dgm:prSet>
      <dgm:spPr/>
    </dgm:pt>
    <dgm:pt modelId="{FAFEBD65-E9E6-9849-AAC7-95FDA65BE9FD}" type="pres">
      <dgm:prSet presAssocID="{9440143D-A6C4-5742-ADD9-C20AB138B892}" presName="sibTrans" presStyleLbl="sibTrans2D1" presStyleIdx="0" presStyleCnt="2"/>
      <dgm:spPr/>
    </dgm:pt>
    <dgm:pt modelId="{9575D00E-547D-7340-BBC7-5E999230D092}" type="pres">
      <dgm:prSet presAssocID="{9440143D-A6C4-5742-ADD9-C20AB138B892}" presName="connectorText" presStyleLbl="sibTrans2D1" presStyleIdx="0" presStyleCnt="2"/>
      <dgm:spPr/>
    </dgm:pt>
    <dgm:pt modelId="{519CFB1C-7587-7F4A-B1E5-0F73F31965AB}" type="pres">
      <dgm:prSet presAssocID="{CAD52362-1BC4-7047-9C14-B9BFD054B30E}" presName="node" presStyleLbl="node1" presStyleIdx="1" presStyleCnt="3">
        <dgm:presLayoutVars>
          <dgm:bulletEnabled val="1"/>
        </dgm:presLayoutVars>
      </dgm:prSet>
      <dgm:spPr/>
    </dgm:pt>
    <dgm:pt modelId="{DAE5AE6B-75F9-6A41-85E3-5E293E693CC8}" type="pres">
      <dgm:prSet presAssocID="{B1819686-EE41-B94C-89C5-5B77622432D0}" presName="sibTrans" presStyleLbl="sibTrans2D1" presStyleIdx="1" presStyleCnt="2"/>
      <dgm:spPr/>
    </dgm:pt>
    <dgm:pt modelId="{2A9673D8-ED95-0B48-BDC6-37315BADD709}" type="pres">
      <dgm:prSet presAssocID="{B1819686-EE41-B94C-89C5-5B77622432D0}" presName="connectorText" presStyleLbl="sibTrans2D1" presStyleIdx="1" presStyleCnt="2"/>
      <dgm:spPr/>
    </dgm:pt>
    <dgm:pt modelId="{1A17AB70-BFAF-644C-B958-5D8A89EE9D81}" type="pres">
      <dgm:prSet presAssocID="{9ACA73B8-6696-734C-B650-BECE7E5F8F36}" presName="node" presStyleLbl="node1" presStyleIdx="2" presStyleCnt="3">
        <dgm:presLayoutVars>
          <dgm:bulletEnabled val="1"/>
        </dgm:presLayoutVars>
      </dgm:prSet>
      <dgm:spPr/>
    </dgm:pt>
  </dgm:ptLst>
  <dgm:cxnLst>
    <dgm:cxn modelId="{334B9E07-C93F-3449-A499-8867E08E0BE3}" type="presOf" srcId="{9440143D-A6C4-5742-ADD9-C20AB138B892}" destId="{9575D00E-547D-7340-BBC7-5E999230D092}" srcOrd="1" destOrd="0" presId="urn:microsoft.com/office/officeart/2005/8/layout/process1"/>
    <dgm:cxn modelId="{E1649041-EDF1-254F-8ADF-C1D49CC097B3}" type="presOf" srcId="{B1819686-EE41-B94C-89C5-5B77622432D0}" destId="{DAE5AE6B-75F9-6A41-85E3-5E293E693CC8}" srcOrd="0" destOrd="0" presId="urn:microsoft.com/office/officeart/2005/8/layout/process1"/>
    <dgm:cxn modelId="{88225D5B-F3F8-2944-96A6-F842E3F79CA3}" srcId="{167BA4D6-1753-D24A-B7DF-A032FB62215D}" destId="{66650E68-1EC6-D54F-BAD4-DE68DB108E80}" srcOrd="0" destOrd="0" parTransId="{D5F15925-FAFD-6045-BBFB-4AC182FB713B}" sibTransId="{9440143D-A6C4-5742-ADD9-C20AB138B892}"/>
    <dgm:cxn modelId="{201F5C61-7434-0946-866B-73C6FD77304B}" srcId="{167BA4D6-1753-D24A-B7DF-A032FB62215D}" destId="{9ACA73B8-6696-734C-B650-BECE7E5F8F36}" srcOrd="2" destOrd="0" parTransId="{9DBEA281-540B-2348-8C5D-6AD098827DB1}" sibTransId="{CDE6D8AD-A416-0647-8370-6A53C1DB42D2}"/>
    <dgm:cxn modelId="{8E64D061-D7D3-8D46-A843-A330D847137B}" type="presOf" srcId="{167BA4D6-1753-D24A-B7DF-A032FB62215D}" destId="{86C69B55-CDB3-2D46-BAA2-BD4FE93D6DAC}" srcOrd="0" destOrd="0" presId="urn:microsoft.com/office/officeart/2005/8/layout/process1"/>
    <dgm:cxn modelId="{EDCFEB95-6B90-9C43-9BA7-67105399FD2B}" type="presOf" srcId="{9ACA73B8-6696-734C-B650-BECE7E5F8F36}" destId="{1A17AB70-BFAF-644C-B958-5D8A89EE9D81}" srcOrd="0" destOrd="0" presId="urn:microsoft.com/office/officeart/2005/8/layout/process1"/>
    <dgm:cxn modelId="{855F7999-4178-7644-96AA-72D9F0893D22}" type="presOf" srcId="{B1819686-EE41-B94C-89C5-5B77622432D0}" destId="{2A9673D8-ED95-0B48-BDC6-37315BADD709}" srcOrd="1" destOrd="0" presId="urn:microsoft.com/office/officeart/2005/8/layout/process1"/>
    <dgm:cxn modelId="{70C00CAA-66D5-A545-A02A-DF87828C9975}" type="presOf" srcId="{9440143D-A6C4-5742-ADD9-C20AB138B892}" destId="{FAFEBD65-E9E6-9849-AAC7-95FDA65BE9FD}" srcOrd="0" destOrd="0" presId="urn:microsoft.com/office/officeart/2005/8/layout/process1"/>
    <dgm:cxn modelId="{14CBFBD9-6554-8745-92A8-1D409AA365BA}" srcId="{167BA4D6-1753-D24A-B7DF-A032FB62215D}" destId="{CAD52362-1BC4-7047-9C14-B9BFD054B30E}" srcOrd="1" destOrd="0" parTransId="{58B35B4B-589C-384A-8E35-CD4F2BBAD031}" sibTransId="{B1819686-EE41-B94C-89C5-5B77622432D0}"/>
    <dgm:cxn modelId="{441F19ED-D33A-7E44-B9E1-05FE1547ECEB}" type="presOf" srcId="{66650E68-1EC6-D54F-BAD4-DE68DB108E80}" destId="{2971DCB2-3899-064D-A0B1-DD6CF4582277}" srcOrd="0" destOrd="0" presId="urn:microsoft.com/office/officeart/2005/8/layout/process1"/>
    <dgm:cxn modelId="{FE0F08FD-F287-4740-A5BA-E1D9DDC0DB58}" type="presOf" srcId="{CAD52362-1BC4-7047-9C14-B9BFD054B30E}" destId="{519CFB1C-7587-7F4A-B1E5-0F73F31965AB}" srcOrd="0" destOrd="0" presId="urn:microsoft.com/office/officeart/2005/8/layout/process1"/>
    <dgm:cxn modelId="{565176DB-364E-0A46-8F5F-E59B075D12FF}" type="presParOf" srcId="{86C69B55-CDB3-2D46-BAA2-BD4FE93D6DAC}" destId="{2971DCB2-3899-064D-A0B1-DD6CF4582277}" srcOrd="0" destOrd="0" presId="urn:microsoft.com/office/officeart/2005/8/layout/process1"/>
    <dgm:cxn modelId="{3AF3915F-70A0-274A-9C17-E389D227DBED}" type="presParOf" srcId="{86C69B55-CDB3-2D46-BAA2-BD4FE93D6DAC}" destId="{FAFEBD65-E9E6-9849-AAC7-95FDA65BE9FD}" srcOrd="1" destOrd="0" presId="urn:microsoft.com/office/officeart/2005/8/layout/process1"/>
    <dgm:cxn modelId="{59ACE9B0-9122-6146-A8E9-D40C657425C7}" type="presParOf" srcId="{FAFEBD65-E9E6-9849-AAC7-95FDA65BE9FD}" destId="{9575D00E-547D-7340-BBC7-5E999230D092}" srcOrd="0" destOrd="0" presId="urn:microsoft.com/office/officeart/2005/8/layout/process1"/>
    <dgm:cxn modelId="{19218777-7572-B64E-ACA6-67DDCD5006E6}" type="presParOf" srcId="{86C69B55-CDB3-2D46-BAA2-BD4FE93D6DAC}" destId="{519CFB1C-7587-7F4A-B1E5-0F73F31965AB}" srcOrd="2" destOrd="0" presId="urn:microsoft.com/office/officeart/2005/8/layout/process1"/>
    <dgm:cxn modelId="{5AA7A32C-EEEB-8E47-8B39-C6DD97BA6631}" type="presParOf" srcId="{86C69B55-CDB3-2D46-BAA2-BD4FE93D6DAC}" destId="{DAE5AE6B-75F9-6A41-85E3-5E293E693CC8}" srcOrd="3" destOrd="0" presId="urn:microsoft.com/office/officeart/2005/8/layout/process1"/>
    <dgm:cxn modelId="{33E4E673-D740-DE45-9503-952E5645465A}" type="presParOf" srcId="{DAE5AE6B-75F9-6A41-85E3-5E293E693CC8}" destId="{2A9673D8-ED95-0B48-BDC6-37315BADD709}" srcOrd="0" destOrd="0" presId="urn:microsoft.com/office/officeart/2005/8/layout/process1"/>
    <dgm:cxn modelId="{963B2193-4081-C54C-80EB-B40A35C4C83E}" type="presParOf" srcId="{86C69B55-CDB3-2D46-BAA2-BD4FE93D6DAC}" destId="{1A17AB70-BFAF-644C-B958-5D8A89EE9D8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1DC2335-D6D7-F645-8A5A-B054A69DEE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1A427C-6FC1-4145-87D7-9FA0B0D31D8A}">
      <dgm:prSet/>
      <dgm:spPr/>
      <dgm:t>
        <a:bodyPr/>
        <a:lstStyle/>
        <a:p>
          <a:r>
            <a:rPr lang="en-US" dirty="0"/>
            <a:t>Why is Convolution so important? </a:t>
          </a:r>
        </a:p>
      </dgm:t>
    </dgm:pt>
    <dgm:pt modelId="{13F1A567-1AD4-9745-974B-1D262937CD1A}" type="parTrans" cxnId="{E263A9EB-8E6C-794D-B3DE-15D07ECFFE26}">
      <dgm:prSet/>
      <dgm:spPr/>
      <dgm:t>
        <a:bodyPr/>
        <a:lstStyle/>
        <a:p>
          <a:endParaRPr lang="en-US"/>
        </a:p>
      </dgm:t>
    </dgm:pt>
    <dgm:pt modelId="{ED7D86AE-7585-1747-B3D5-3B1E955AE59A}" type="sibTrans" cxnId="{E263A9EB-8E6C-794D-B3DE-15D07ECFFE26}">
      <dgm:prSet/>
      <dgm:spPr/>
      <dgm:t>
        <a:bodyPr/>
        <a:lstStyle/>
        <a:p>
          <a:endParaRPr lang="en-US"/>
        </a:p>
      </dgm:t>
    </dgm:pt>
    <dgm:pt modelId="{1BD3B191-C4B8-F94C-912F-9D6E652DE8F8}" type="pres">
      <dgm:prSet presAssocID="{B1DC2335-D6D7-F645-8A5A-B054A69DEE44}" presName="linear" presStyleCnt="0">
        <dgm:presLayoutVars>
          <dgm:animLvl val="lvl"/>
          <dgm:resizeHandles val="exact"/>
        </dgm:presLayoutVars>
      </dgm:prSet>
      <dgm:spPr/>
    </dgm:pt>
    <dgm:pt modelId="{2A874BFA-E55F-574E-87FC-EE228ECEC4A0}" type="pres">
      <dgm:prSet presAssocID="{551A427C-6FC1-4145-87D7-9FA0B0D31D8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EB3AA9-BD54-DA4A-A8A0-58254F088CE4}" type="presOf" srcId="{B1DC2335-D6D7-F645-8A5A-B054A69DEE44}" destId="{1BD3B191-C4B8-F94C-912F-9D6E652DE8F8}" srcOrd="0" destOrd="0" presId="urn:microsoft.com/office/officeart/2005/8/layout/vList2"/>
    <dgm:cxn modelId="{63C1CFCB-34FF-494C-A85D-33AB1ECC7035}" type="presOf" srcId="{551A427C-6FC1-4145-87D7-9FA0B0D31D8A}" destId="{2A874BFA-E55F-574E-87FC-EE228ECEC4A0}" srcOrd="0" destOrd="0" presId="urn:microsoft.com/office/officeart/2005/8/layout/vList2"/>
    <dgm:cxn modelId="{E263A9EB-8E6C-794D-B3DE-15D07ECFFE26}" srcId="{B1DC2335-D6D7-F645-8A5A-B054A69DEE44}" destId="{551A427C-6FC1-4145-87D7-9FA0B0D31D8A}" srcOrd="0" destOrd="0" parTransId="{13F1A567-1AD4-9745-974B-1D262937CD1A}" sibTransId="{ED7D86AE-7585-1747-B3D5-3B1E955AE59A}"/>
    <dgm:cxn modelId="{F4FA4845-6237-8244-AEE7-632755291D0A}" type="presParOf" srcId="{1BD3B191-C4B8-F94C-912F-9D6E652DE8F8}" destId="{2A874BFA-E55F-574E-87FC-EE228ECEC4A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801E8CD-F762-4546-A194-059E6C7140E7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B50EA95-4CFD-E840-934D-6DE41EFFD191}">
      <dgm:prSet/>
      <dgm:spPr/>
      <dgm:t>
        <a:bodyPr/>
        <a:lstStyle/>
        <a:p>
          <a:r>
            <a:rPr lang="en-US" b="1" dirty="0"/>
            <a:t>Convolution is a the basis of many DSP techniques</a:t>
          </a:r>
        </a:p>
      </dgm:t>
    </dgm:pt>
    <dgm:pt modelId="{32A5E08A-E8DF-294B-8C04-9464B6DFED70}" type="parTrans" cxnId="{52D19EE1-1C62-654A-89ED-12D909BCDC89}">
      <dgm:prSet/>
      <dgm:spPr/>
      <dgm:t>
        <a:bodyPr/>
        <a:lstStyle/>
        <a:p>
          <a:endParaRPr lang="en-US" b="1"/>
        </a:p>
      </dgm:t>
    </dgm:pt>
    <dgm:pt modelId="{03A0DFBB-E927-8E47-8F63-E1A7E2A47F41}" type="sibTrans" cxnId="{52D19EE1-1C62-654A-89ED-12D909BCDC89}">
      <dgm:prSet/>
      <dgm:spPr/>
      <dgm:t>
        <a:bodyPr/>
        <a:lstStyle/>
        <a:p>
          <a:endParaRPr lang="en-US" b="1"/>
        </a:p>
      </dgm:t>
    </dgm:pt>
    <dgm:pt modelId="{A1F4C756-F4AA-FB40-8865-EAD7F174DBAD}">
      <dgm:prSet/>
      <dgm:spPr/>
      <dgm:t>
        <a:bodyPr/>
        <a:lstStyle/>
        <a:p>
          <a:r>
            <a:rPr lang="en-US" b="1" dirty="0"/>
            <a:t>A linear system is completely characterized by its impulse response, which follows convolution rules. </a:t>
          </a:r>
        </a:p>
      </dgm:t>
    </dgm:pt>
    <dgm:pt modelId="{A122D856-7A2D-4148-BFDF-9D7A5678979E}" type="parTrans" cxnId="{36D07B7A-F33B-1148-8EE4-23602EB1B2F4}">
      <dgm:prSet/>
      <dgm:spPr/>
      <dgm:t>
        <a:bodyPr/>
        <a:lstStyle/>
        <a:p>
          <a:endParaRPr lang="en-US" b="1"/>
        </a:p>
      </dgm:t>
    </dgm:pt>
    <dgm:pt modelId="{5E67B401-74FD-FD4D-AB00-0D837A1DD3E7}" type="sibTrans" cxnId="{36D07B7A-F33B-1148-8EE4-23602EB1B2F4}">
      <dgm:prSet/>
      <dgm:spPr/>
      <dgm:t>
        <a:bodyPr/>
        <a:lstStyle/>
        <a:p>
          <a:endParaRPr lang="en-US" b="1"/>
        </a:p>
      </dgm:t>
    </dgm:pt>
    <dgm:pt modelId="{7CFB5B13-C415-2649-8650-66C610B038EF}">
      <dgm:prSet/>
      <dgm:spPr/>
      <dgm:t>
        <a:bodyPr/>
        <a:lstStyle/>
        <a:p>
          <a:r>
            <a:rPr lang="en-US" b="1"/>
            <a:t>Digital filters are created by designing an appropriate impulse response. </a:t>
          </a:r>
        </a:p>
      </dgm:t>
    </dgm:pt>
    <dgm:pt modelId="{126D3B38-3B8F-8F4F-95B5-6B8E7F581B4F}" type="parTrans" cxnId="{BC6F42AF-C74C-A448-A598-F5C8C382BC9D}">
      <dgm:prSet/>
      <dgm:spPr/>
      <dgm:t>
        <a:bodyPr/>
        <a:lstStyle/>
        <a:p>
          <a:endParaRPr lang="en-US" b="1"/>
        </a:p>
      </dgm:t>
    </dgm:pt>
    <dgm:pt modelId="{8AFE3DFB-2894-1042-8FDE-6758A1A89A4B}" type="sibTrans" cxnId="{BC6F42AF-C74C-A448-A598-F5C8C382BC9D}">
      <dgm:prSet/>
      <dgm:spPr/>
      <dgm:t>
        <a:bodyPr/>
        <a:lstStyle/>
        <a:p>
          <a:endParaRPr lang="en-US" b="1"/>
        </a:p>
      </dgm:t>
    </dgm:pt>
    <dgm:pt modelId="{80E1CEBD-48CE-694B-9A80-8CE64B3F8021}">
      <dgm:prSet/>
      <dgm:spPr/>
      <dgm:t>
        <a:bodyPr/>
        <a:lstStyle/>
        <a:p>
          <a:r>
            <a:rPr lang="en-US" b="1" u="sng" dirty="0"/>
            <a:t>Example: </a:t>
          </a:r>
        </a:p>
        <a:p>
          <a:r>
            <a:rPr lang="en-US" b="1" dirty="0"/>
            <a:t>Enemy aircraft are detected with radar by analyzing a measured impulse response. </a:t>
          </a:r>
        </a:p>
      </dgm:t>
    </dgm:pt>
    <dgm:pt modelId="{DFA3E3D3-C024-2642-AA06-F41A34D79DD5}" type="parTrans" cxnId="{90918969-5466-7C43-A939-2C3FF28D2FCD}">
      <dgm:prSet/>
      <dgm:spPr/>
      <dgm:t>
        <a:bodyPr/>
        <a:lstStyle/>
        <a:p>
          <a:endParaRPr lang="en-US" b="1"/>
        </a:p>
      </dgm:t>
    </dgm:pt>
    <dgm:pt modelId="{6ACB64F1-B79E-0B43-BA46-10C151B5C990}" type="sibTrans" cxnId="{90918969-5466-7C43-A939-2C3FF28D2FCD}">
      <dgm:prSet/>
      <dgm:spPr/>
      <dgm:t>
        <a:bodyPr/>
        <a:lstStyle/>
        <a:p>
          <a:endParaRPr lang="en-US" b="1"/>
        </a:p>
      </dgm:t>
    </dgm:pt>
    <dgm:pt modelId="{495AEF21-A010-A448-B148-B59CCF6A61A9}">
      <dgm:prSet/>
      <dgm:spPr/>
      <dgm:t>
        <a:bodyPr/>
        <a:lstStyle/>
        <a:p>
          <a:r>
            <a:rPr lang="en-US" b="1" u="sng" dirty="0"/>
            <a:t>Example:</a:t>
          </a:r>
          <a:r>
            <a:rPr lang="en-US" b="1" dirty="0"/>
            <a:t> </a:t>
          </a:r>
        </a:p>
        <a:p>
          <a:r>
            <a:rPr lang="en-US" b="1" dirty="0"/>
            <a:t>Echo suppression in telephone calls is accomplished by creating an impulse response that counteracts the impulse response of the echo.  </a:t>
          </a:r>
        </a:p>
      </dgm:t>
    </dgm:pt>
    <dgm:pt modelId="{DF220C81-75B3-CD49-AEF2-571AB42F6B24}" type="parTrans" cxnId="{6DE4E91D-16CC-2E47-987E-51C1F485F7BA}">
      <dgm:prSet/>
      <dgm:spPr/>
      <dgm:t>
        <a:bodyPr/>
        <a:lstStyle/>
        <a:p>
          <a:endParaRPr lang="en-US" b="1"/>
        </a:p>
      </dgm:t>
    </dgm:pt>
    <dgm:pt modelId="{7C5C2EF5-F459-404B-AACA-C92183E35F6C}" type="sibTrans" cxnId="{6DE4E91D-16CC-2E47-987E-51C1F485F7BA}">
      <dgm:prSet/>
      <dgm:spPr/>
      <dgm:t>
        <a:bodyPr/>
        <a:lstStyle/>
        <a:p>
          <a:endParaRPr lang="en-US" b="1"/>
        </a:p>
      </dgm:t>
    </dgm:pt>
    <dgm:pt modelId="{471CE897-4EBB-3847-9E8B-B2B116576DD1}" type="pres">
      <dgm:prSet presAssocID="{E801E8CD-F762-4546-A194-059E6C7140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731B93D-D66B-FF4F-B9DC-BD5D6248F0D4}" type="pres">
      <dgm:prSet presAssocID="{3B50EA95-4CFD-E840-934D-6DE41EFFD191}" presName="hierRoot1" presStyleCnt="0">
        <dgm:presLayoutVars>
          <dgm:hierBranch val="init"/>
        </dgm:presLayoutVars>
      </dgm:prSet>
      <dgm:spPr/>
    </dgm:pt>
    <dgm:pt modelId="{67364723-7CA0-5945-A2C0-84AF88C38E56}" type="pres">
      <dgm:prSet presAssocID="{3B50EA95-4CFD-E840-934D-6DE41EFFD191}" presName="rootComposite1" presStyleCnt="0"/>
      <dgm:spPr/>
    </dgm:pt>
    <dgm:pt modelId="{F0CD2884-2D0D-804F-B35B-AAB805601F8E}" type="pres">
      <dgm:prSet presAssocID="{3B50EA95-4CFD-E840-934D-6DE41EFFD191}" presName="rootText1" presStyleLbl="node0" presStyleIdx="0" presStyleCnt="3">
        <dgm:presLayoutVars>
          <dgm:chPref val="3"/>
        </dgm:presLayoutVars>
      </dgm:prSet>
      <dgm:spPr/>
    </dgm:pt>
    <dgm:pt modelId="{5DB111A6-0C5B-ED4A-AFDC-254631DAA51B}" type="pres">
      <dgm:prSet presAssocID="{3B50EA95-4CFD-E840-934D-6DE41EFFD191}" presName="rootConnector1" presStyleLbl="node1" presStyleIdx="0" presStyleCnt="0"/>
      <dgm:spPr/>
    </dgm:pt>
    <dgm:pt modelId="{A16A5A3B-2961-7A48-B85E-A3F20CB57961}" type="pres">
      <dgm:prSet presAssocID="{3B50EA95-4CFD-E840-934D-6DE41EFFD191}" presName="hierChild2" presStyleCnt="0"/>
      <dgm:spPr/>
    </dgm:pt>
    <dgm:pt modelId="{BD1B5810-E302-B043-969C-48E264E70A30}" type="pres">
      <dgm:prSet presAssocID="{3B50EA95-4CFD-E840-934D-6DE41EFFD191}" presName="hierChild3" presStyleCnt="0"/>
      <dgm:spPr/>
    </dgm:pt>
    <dgm:pt modelId="{C85F8C04-3D6B-4848-9738-30A4D5F4B2C0}" type="pres">
      <dgm:prSet presAssocID="{A1F4C756-F4AA-FB40-8865-EAD7F174DBAD}" presName="hierRoot1" presStyleCnt="0">
        <dgm:presLayoutVars>
          <dgm:hierBranch val="init"/>
        </dgm:presLayoutVars>
      </dgm:prSet>
      <dgm:spPr/>
    </dgm:pt>
    <dgm:pt modelId="{9E97D824-52F0-7D44-9394-B5A857D007E4}" type="pres">
      <dgm:prSet presAssocID="{A1F4C756-F4AA-FB40-8865-EAD7F174DBAD}" presName="rootComposite1" presStyleCnt="0"/>
      <dgm:spPr/>
    </dgm:pt>
    <dgm:pt modelId="{8175008B-16FD-FB40-869F-ADB4125EB142}" type="pres">
      <dgm:prSet presAssocID="{A1F4C756-F4AA-FB40-8865-EAD7F174DBAD}" presName="rootText1" presStyleLbl="node0" presStyleIdx="1" presStyleCnt="3">
        <dgm:presLayoutVars>
          <dgm:chPref val="3"/>
        </dgm:presLayoutVars>
      </dgm:prSet>
      <dgm:spPr/>
    </dgm:pt>
    <dgm:pt modelId="{8AB05A29-9777-4E40-B753-28A0357D8179}" type="pres">
      <dgm:prSet presAssocID="{A1F4C756-F4AA-FB40-8865-EAD7F174DBAD}" presName="rootConnector1" presStyleLbl="node1" presStyleIdx="0" presStyleCnt="0"/>
      <dgm:spPr/>
    </dgm:pt>
    <dgm:pt modelId="{E9E44968-21B0-1249-9F6C-71352ACA841F}" type="pres">
      <dgm:prSet presAssocID="{A1F4C756-F4AA-FB40-8865-EAD7F174DBAD}" presName="hierChild2" presStyleCnt="0"/>
      <dgm:spPr/>
    </dgm:pt>
    <dgm:pt modelId="{7289F5E6-2B36-2948-A82A-D9708DE8037B}" type="pres">
      <dgm:prSet presAssocID="{A1F4C756-F4AA-FB40-8865-EAD7F174DBAD}" presName="hierChild3" presStyleCnt="0"/>
      <dgm:spPr/>
    </dgm:pt>
    <dgm:pt modelId="{F6A1C08D-AFB5-9347-883C-C24F1A428C42}" type="pres">
      <dgm:prSet presAssocID="{7CFB5B13-C415-2649-8650-66C610B038EF}" presName="hierRoot1" presStyleCnt="0">
        <dgm:presLayoutVars>
          <dgm:hierBranch val="init"/>
        </dgm:presLayoutVars>
      </dgm:prSet>
      <dgm:spPr/>
    </dgm:pt>
    <dgm:pt modelId="{EF68E47E-8309-9C40-8C0F-C04076884B1C}" type="pres">
      <dgm:prSet presAssocID="{7CFB5B13-C415-2649-8650-66C610B038EF}" presName="rootComposite1" presStyleCnt="0"/>
      <dgm:spPr/>
    </dgm:pt>
    <dgm:pt modelId="{25B0BA15-29B3-8140-81AB-D0CD913FFB13}" type="pres">
      <dgm:prSet presAssocID="{7CFB5B13-C415-2649-8650-66C610B038EF}" presName="rootText1" presStyleLbl="node0" presStyleIdx="2" presStyleCnt="3">
        <dgm:presLayoutVars>
          <dgm:chPref val="3"/>
        </dgm:presLayoutVars>
      </dgm:prSet>
      <dgm:spPr/>
    </dgm:pt>
    <dgm:pt modelId="{75B6F6F0-891E-444E-AE0D-13FDD03F0059}" type="pres">
      <dgm:prSet presAssocID="{7CFB5B13-C415-2649-8650-66C610B038EF}" presName="rootConnector1" presStyleLbl="node1" presStyleIdx="0" presStyleCnt="0"/>
      <dgm:spPr/>
    </dgm:pt>
    <dgm:pt modelId="{907AAF6E-8AA2-7544-928D-C6D65C214555}" type="pres">
      <dgm:prSet presAssocID="{7CFB5B13-C415-2649-8650-66C610B038EF}" presName="hierChild2" presStyleCnt="0"/>
      <dgm:spPr/>
    </dgm:pt>
    <dgm:pt modelId="{1B3A20BB-6B1C-7945-BBFD-C7EC0A498BD6}" type="pres">
      <dgm:prSet presAssocID="{DFA3E3D3-C024-2642-AA06-F41A34D79DD5}" presName="Name37" presStyleLbl="parChTrans1D2" presStyleIdx="0" presStyleCnt="2"/>
      <dgm:spPr/>
    </dgm:pt>
    <dgm:pt modelId="{82F9E868-39D1-B348-85EC-51CFF0F780DA}" type="pres">
      <dgm:prSet presAssocID="{80E1CEBD-48CE-694B-9A80-8CE64B3F8021}" presName="hierRoot2" presStyleCnt="0">
        <dgm:presLayoutVars>
          <dgm:hierBranch val="init"/>
        </dgm:presLayoutVars>
      </dgm:prSet>
      <dgm:spPr/>
    </dgm:pt>
    <dgm:pt modelId="{77AC7670-D964-6242-BFEF-ABEF36426E06}" type="pres">
      <dgm:prSet presAssocID="{80E1CEBD-48CE-694B-9A80-8CE64B3F8021}" presName="rootComposite" presStyleCnt="0"/>
      <dgm:spPr/>
    </dgm:pt>
    <dgm:pt modelId="{6528FEDA-44AC-5042-8EFE-6E591376FCA2}" type="pres">
      <dgm:prSet presAssocID="{80E1CEBD-48CE-694B-9A80-8CE64B3F8021}" presName="rootText" presStyleLbl="node2" presStyleIdx="0" presStyleCnt="2">
        <dgm:presLayoutVars>
          <dgm:chPref val="3"/>
        </dgm:presLayoutVars>
      </dgm:prSet>
      <dgm:spPr/>
    </dgm:pt>
    <dgm:pt modelId="{BB1F3CB2-2443-B94C-A28E-CAF7D8F43D6C}" type="pres">
      <dgm:prSet presAssocID="{80E1CEBD-48CE-694B-9A80-8CE64B3F8021}" presName="rootConnector" presStyleLbl="node2" presStyleIdx="0" presStyleCnt="2"/>
      <dgm:spPr/>
    </dgm:pt>
    <dgm:pt modelId="{37AB381B-8E77-5F4D-A560-52D113B940F2}" type="pres">
      <dgm:prSet presAssocID="{80E1CEBD-48CE-694B-9A80-8CE64B3F8021}" presName="hierChild4" presStyleCnt="0"/>
      <dgm:spPr/>
    </dgm:pt>
    <dgm:pt modelId="{B5313063-C6F7-6144-B2F1-421233FDFE80}" type="pres">
      <dgm:prSet presAssocID="{80E1CEBD-48CE-694B-9A80-8CE64B3F8021}" presName="hierChild5" presStyleCnt="0"/>
      <dgm:spPr/>
    </dgm:pt>
    <dgm:pt modelId="{D3265C57-F388-EA41-97E4-C64A54ABD0BB}" type="pres">
      <dgm:prSet presAssocID="{DF220C81-75B3-CD49-AEF2-571AB42F6B24}" presName="Name37" presStyleLbl="parChTrans1D2" presStyleIdx="1" presStyleCnt="2"/>
      <dgm:spPr/>
    </dgm:pt>
    <dgm:pt modelId="{853E2469-88F9-4340-AD0D-8E139952CA16}" type="pres">
      <dgm:prSet presAssocID="{495AEF21-A010-A448-B148-B59CCF6A61A9}" presName="hierRoot2" presStyleCnt="0">
        <dgm:presLayoutVars>
          <dgm:hierBranch val="init"/>
        </dgm:presLayoutVars>
      </dgm:prSet>
      <dgm:spPr/>
    </dgm:pt>
    <dgm:pt modelId="{342561D3-07BF-9A40-B17C-BF2A30129FE9}" type="pres">
      <dgm:prSet presAssocID="{495AEF21-A010-A448-B148-B59CCF6A61A9}" presName="rootComposite" presStyleCnt="0"/>
      <dgm:spPr/>
    </dgm:pt>
    <dgm:pt modelId="{C2F43199-C0CB-8744-96B1-083C598038CD}" type="pres">
      <dgm:prSet presAssocID="{495AEF21-A010-A448-B148-B59CCF6A61A9}" presName="rootText" presStyleLbl="node2" presStyleIdx="1" presStyleCnt="2">
        <dgm:presLayoutVars>
          <dgm:chPref val="3"/>
        </dgm:presLayoutVars>
      </dgm:prSet>
      <dgm:spPr/>
    </dgm:pt>
    <dgm:pt modelId="{0523D0F0-E2B8-3D44-A0AB-48BAC8B7810E}" type="pres">
      <dgm:prSet presAssocID="{495AEF21-A010-A448-B148-B59CCF6A61A9}" presName="rootConnector" presStyleLbl="node2" presStyleIdx="1" presStyleCnt="2"/>
      <dgm:spPr/>
    </dgm:pt>
    <dgm:pt modelId="{08B1351D-BB70-CA44-A9F4-A2BB4ABB301C}" type="pres">
      <dgm:prSet presAssocID="{495AEF21-A010-A448-B148-B59CCF6A61A9}" presName="hierChild4" presStyleCnt="0"/>
      <dgm:spPr/>
    </dgm:pt>
    <dgm:pt modelId="{CDF7CEE4-EBC7-3840-A1AA-E4211266360D}" type="pres">
      <dgm:prSet presAssocID="{495AEF21-A010-A448-B148-B59CCF6A61A9}" presName="hierChild5" presStyleCnt="0"/>
      <dgm:spPr/>
    </dgm:pt>
    <dgm:pt modelId="{84E53B11-5683-DF49-8BE9-F47CADC5113D}" type="pres">
      <dgm:prSet presAssocID="{7CFB5B13-C415-2649-8650-66C610B038EF}" presName="hierChild3" presStyleCnt="0"/>
      <dgm:spPr/>
    </dgm:pt>
  </dgm:ptLst>
  <dgm:cxnLst>
    <dgm:cxn modelId="{A259E214-4BB1-5046-AE8E-EA7535593F4D}" type="presOf" srcId="{E801E8CD-F762-4546-A194-059E6C7140E7}" destId="{471CE897-4EBB-3847-9E8B-B2B116576DD1}" srcOrd="0" destOrd="0" presId="urn:microsoft.com/office/officeart/2005/8/layout/orgChart1"/>
    <dgm:cxn modelId="{6DE4E91D-16CC-2E47-987E-51C1F485F7BA}" srcId="{7CFB5B13-C415-2649-8650-66C610B038EF}" destId="{495AEF21-A010-A448-B148-B59CCF6A61A9}" srcOrd="1" destOrd="0" parTransId="{DF220C81-75B3-CD49-AEF2-571AB42F6B24}" sibTransId="{7C5C2EF5-F459-404B-AACA-C92183E35F6C}"/>
    <dgm:cxn modelId="{3D64153B-60F6-BE42-B865-A92867F75F6D}" type="presOf" srcId="{495AEF21-A010-A448-B148-B59CCF6A61A9}" destId="{0523D0F0-E2B8-3D44-A0AB-48BAC8B7810E}" srcOrd="1" destOrd="0" presId="urn:microsoft.com/office/officeart/2005/8/layout/orgChart1"/>
    <dgm:cxn modelId="{53722B3E-8D3D-854E-A6AA-9BA328337FF1}" type="presOf" srcId="{7CFB5B13-C415-2649-8650-66C610B038EF}" destId="{25B0BA15-29B3-8140-81AB-D0CD913FFB13}" srcOrd="0" destOrd="0" presId="urn:microsoft.com/office/officeart/2005/8/layout/orgChart1"/>
    <dgm:cxn modelId="{8394DD47-90CF-7842-8A1C-B36339531822}" type="presOf" srcId="{A1F4C756-F4AA-FB40-8865-EAD7F174DBAD}" destId="{8175008B-16FD-FB40-869F-ADB4125EB142}" srcOrd="0" destOrd="0" presId="urn:microsoft.com/office/officeart/2005/8/layout/orgChart1"/>
    <dgm:cxn modelId="{23324251-FA26-FB43-A608-84254ADAD683}" type="presOf" srcId="{3B50EA95-4CFD-E840-934D-6DE41EFFD191}" destId="{5DB111A6-0C5B-ED4A-AFDC-254631DAA51B}" srcOrd="1" destOrd="0" presId="urn:microsoft.com/office/officeart/2005/8/layout/orgChart1"/>
    <dgm:cxn modelId="{0742DB65-CB13-D04B-BF7E-5CE137B38CBE}" type="presOf" srcId="{DF220C81-75B3-CD49-AEF2-571AB42F6B24}" destId="{D3265C57-F388-EA41-97E4-C64A54ABD0BB}" srcOrd="0" destOrd="0" presId="urn:microsoft.com/office/officeart/2005/8/layout/orgChart1"/>
    <dgm:cxn modelId="{90918969-5466-7C43-A939-2C3FF28D2FCD}" srcId="{7CFB5B13-C415-2649-8650-66C610B038EF}" destId="{80E1CEBD-48CE-694B-9A80-8CE64B3F8021}" srcOrd="0" destOrd="0" parTransId="{DFA3E3D3-C024-2642-AA06-F41A34D79DD5}" sibTransId="{6ACB64F1-B79E-0B43-BA46-10C151B5C990}"/>
    <dgm:cxn modelId="{36D07B7A-F33B-1148-8EE4-23602EB1B2F4}" srcId="{E801E8CD-F762-4546-A194-059E6C7140E7}" destId="{A1F4C756-F4AA-FB40-8865-EAD7F174DBAD}" srcOrd="1" destOrd="0" parTransId="{A122D856-7A2D-4148-BFDF-9D7A5678979E}" sibTransId="{5E67B401-74FD-FD4D-AB00-0D837A1DD3E7}"/>
    <dgm:cxn modelId="{30C8D4A4-784A-134F-AECA-ED4CE083C5AF}" type="presOf" srcId="{495AEF21-A010-A448-B148-B59CCF6A61A9}" destId="{C2F43199-C0CB-8744-96B1-083C598038CD}" srcOrd="0" destOrd="0" presId="urn:microsoft.com/office/officeart/2005/8/layout/orgChart1"/>
    <dgm:cxn modelId="{BC6F42AF-C74C-A448-A598-F5C8C382BC9D}" srcId="{E801E8CD-F762-4546-A194-059E6C7140E7}" destId="{7CFB5B13-C415-2649-8650-66C610B038EF}" srcOrd="2" destOrd="0" parTransId="{126D3B38-3B8F-8F4F-95B5-6B8E7F581B4F}" sibTransId="{8AFE3DFB-2894-1042-8FDE-6758A1A89A4B}"/>
    <dgm:cxn modelId="{7FE53EC8-4843-514B-82D0-A88B541D83DD}" type="presOf" srcId="{80E1CEBD-48CE-694B-9A80-8CE64B3F8021}" destId="{BB1F3CB2-2443-B94C-A28E-CAF7D8F43D6C}" srcOrd="1" destOrd="0" presId="urn:microsoft.com/office/officeart/2005/8/layout/orgChart1"/>
    <dgm:cxn modelId="{060742DC-EC10-D648-BD29-8BB99DA4040B}" type="presOf" srcId="{7CFB5B13-C415-2649-8650-66C610B038EF}" destId="{75B6F6F0-891E-444E-AE0D-13FDD03F0059}" srcOrd="1" destOrd="0" presId="urn:microsoft.com/office/officeart/2005/8/layout/orgChart1"/>
    <dgm:cxn modelId="{52D19EE1-1C62-654A-89ED-12D909BCDC89}" srcId="{E801E8CD-F762-4546-A194-059E6C7140E7}" destId="{3B50EA95-4CFD-E840-934D-6DE41EFFD191}" srcOrd="0" destOrd="0" parTransId="{32A5E08A-E8DF-294B-8C04-9464B6DFED70}" sibTransId="{03A0DFBB-E927-8E47-8F63-E1A7E2A47F41}"/>
    <dgm:cxn modelId="{5B959CE7-8397-9440-8432-1C4A6E87B9F3}" type="presOf" srcId="{3B50EA95-4CFD-E840-934D-6DE41EFFD191}" destId="{F0CD2884-2D0D-804F-B35B-AAB805601F8E}" srcOrd="0" destOrd="0" presId="urn:microsoft.com/office/officeart/2005/8/layout/orgChart1"/>
    <dgm:cxn modelId="{81BC7FEF-71B0-5445-9537-CD1CE3C476B5}" type="presOf" srcId="{A1F4C756-F4AA-FB40-8865-EAD7F174DBAD}" destId="{8AB05A29-9777-4E40-B753-28A0357D8179}" srcOrd="1" destOrd="0" presId="urn:microsoft.com/office/officeart/2005/8/layout/orgChart1"/>
    <dgm:cxn modelId="{DEFBDDF6-9EAA-2E41-92A7-16553698FE5C}" type="presOf" srcId="{80E1CEBD-48CE-694B-9A80-8CE64B3F8021}" destId="{6528FEDA-44AC-5042-8EFE-6E591376FCA2}" srcOrd="0" destOrd="0" presId="urn:microsoft.com/office/officeart/2005/8/layout/orgChart1"/>
    <dgm:cxn modelId="{43B891F7-9673-5441-BE2A-16A43169E903}" type="presOf" srcId="{DFA3E3D3-C024-2642-AA06-F41A34D79DD5}" destId="{1B3A20BB-6B1C-7945-BBFD-C7EC0A498BD6}" srcOrd="0" destOrd="0" presId="urn:microsoft.com/office/officeart/2005/8/layout/orgChart1"/>
    <dgm:cxn modelId="{BA7D47C7-38D3-3945-AECA-D38CBB24ADC3}" type="presParOf" srcId="{471CE897-4EBB-3847-9E8B-B2B116576DD1}" destId="{4731B93D-D66B-FF4F-B9DC-BD5D6248F0D4}" srcOrd="0" destOrd="0" presId="urn:microsoft.com/office/officeart/2005/8/layout/orgChart1"/>
    <dgm:cxn modelId="{DFD70BB9-C865-0F45-A4AB-D92BCDCD1F8E}" type="presParOf" srcId="{4731B93D-D66B-FF4F-B9DC-BD5D6248F0D4}" destId="{67364723-7CA0-5945-A2C0-84AF88C38E56}" srcOrd="0" destOrd="0" presId="urn:microsoft.com/office/officeart/2005/8/layout/orgChart1"/>
    <dgm:cxn modelId="{F5ED8595-25F2-384D-9729-A1B57C614A38}" type="presParOf" srcId="{67364723-7CA0-5945-A2C0-84AF88C38E56}" destId="{F0CD2884-2D0D-804F-B35B-AAB805601F8E}" srcOrd="0" destOrd="0" presId="urn:microsoft.com/office/officeart/2005/8/layout/orgChart1"/>
    <dgm:cxn modelId="{33049DDD-2F63-3946-B8A4-6EDA8B8A62AF}" type="presParOf" srcId="{67364723-7CA0-5945-A2C0-84AF88C38E56}" destId="{5DB111A6-0C5B-ED4A-AFDC-254631DAA51B}" srcOrd="1" destOrd="0" presId="urn:microsoft.com/office/officeart/2005/8/layout/orgChart1"/>
    <dgm:cxn modelId="{6A87313B-0175-AE41-B525-323FF8B3CB54}" type="presParOf" srcId="{4731B93D-D66B-FF4F-B9DC-BD5D6248F0D4}" destId="{A16A5A3B-2961-7A48-B85E-A3F20CB57961}" srcOrd="1" destOrd="0" presId="urn:microsoft.com/office/officeart/2005/8/layout/orgChart1"/>
    <dgm:cxn modelId="{64321143-D814-D146-B652-EBDD77D7209D}" type="presParOf" srcId="{4731B93D-D66B-FF4F-B9DC-BD5D6248F0D4}" destId="{BD1B5810-E302-B043-969C-48E264E70A30}" srcOrd="2" destOrd="0" presId="urn:microsoft.com/office/officeart/2005/8/layout/orgChart1"/>
    <dgm:cxn modelId="{9678E01A-12EF-6044-8832-F106E3A1592D}" type="presParOf" srcId="{471CE897-4EBB-3847-9E8B-B2B116576DD1}" destId="{C85F8C04-3D6B-4848-9738-30A4D5F4B2C0}" srcOrd="1" destOrd="0" presId="urn:microsoft.com/office/officeart/2005/8/layout/orgChart1"/>
    <dgm:cxn modelId="{1E3A74C7-41F2-404F-9CAF-7B80F380BEF9}" type="presParOf" srcId="{C85F8C04-3D6B-4848-9738-30A4D5F4B2C0}" destId="{9E97D824-52F0-7D44-9394-B5A857D007E4}" srcOrd="0" destOrd="0" presId="urn:microsoft.com/office/officeart/2005/8/layout/orgChart1"/>
    <dgm:cxn modelId="{737C7924-3669-324F-AB5E-362C16FD1D15}" type="presParOf" srcId="{9E97D824-52F0-7D44-9394-B5A857D007E4}" destId="{8175008B-16FD-FB40-869F-ADB4125EB142}" srcOrd="0" destOrd="0" presId="urn:microsoft.com/office/officeart/2005/8/layout/orgChart1"/>
    <dgm:cxn modelId="{98CBCCFA-93EE-444B-9CF6-51E7E9CEA45B}" type="presParOf" srcId="{9E97D824-52F0-7D44-9394-B5A857D007E4}" destId="{8AB05A29-9777-4E40-B753-28A0357D8179}" srcOrd="1" destOrd="0" presId="urn:microsoft.com/office/officeart/2005/8/layout/orgChart1"/>
    <dgm:cxn modelId="{E9F657E8-46BE-4345-B61C-2279E5A4E9FF}" type="presParOf" srcId="{C85F8C04-3D6B-4848-9738-30A4D5F4B2C0}" destId="{E9E44968-21B0-1249-9F6C-71352ACA841F}" srcOrd="1" destOrd="0" presId="urn:microsoft.com/office/officeart/2005/8/layout/orgChart1"/>
    <dgm:cxn modelId="{65A2FECC-3727-F74F-8827-4653ABCA33EE}" type="presParOf" srcId="{C85F8C04-3D6B-4848-9738-30A4D5F4B2C0}" destId="{7289F5E6-2B36-2948-A82A-D9708DE8037B}" srcOrd="2" destOrd="0" presId="urn:microsoft.com/office/officeart/2005/8/layout/orgChart1"/>
    <dgm:cxn modelId="{28A5401B-F21A-6447-8006-EFC51B9C1027}" type="presParOf" srcId="{471CE897-4EBB-3847-9E8B-B2B116576DD1}" destId="{F6A1C08D-AFB5-9347-883C-C24F1A428C42}" srcOrd="2" destOrd="0" presId="urn:microsoft.com/office/officeart/2005/8/layout/orgChart1"/>
    <dgm:cxn modelId="{8281EBF4-E0A4-E645-9677-FFB4A6463959}" type="presParOf" srcId="{F6A1C08D-AFB5-9347-883C-C24F1A428C42}" destId="{EF68E47E-8309-9C40-8C0F-C04076884B1C}" srcOrd="0" destOrd="0" presId="urn:microsoft.com/office/officeart/2005/8/layout/orgChart1"/>
    <dgm:cxn modelId="{2A604ADE-5ED9-CF49-AC4B-9591EFECB5F1}" type="presParOf" srcId="{EF68E47E-8309-9C40-8C0F-C04076884B1C}" destId="{25B0BA15-29B3-8140-81AB-D0CD913FFB13}" srcOrd="0" destOrd="0" presId="urn:microsoft.com/office/officeart/2005/8/layout/orgChart1"/>
    <dgm:cxn modelId="{30A599F9-46FD-F646-92DF-B1A81481ED6B}" type="presParOf" srcId="{EF68E47E-8309-9C40-8C0F-C04076884B1C}" destId="{75B6F6F0-891E-444E-AE0D-13FDD03F0059}" srcOrd="1" destOrd="0" presId="urn:microsoft.com/office/officeart/2005/8/layout/orgChart1"/>
    <dgm:cxn modelId="{AAAECD98-4423-8445-9AB1-538E8E194780}" type="presParOf" srcId="{F6A1C08D-AFB5-9347-883C-C24F1A428C42}" destId="{907AAF6E-8AA2-7544-928D-C6D65C214555}" srcOrd="1" destOrd="0" presId="urn:microsoft.com/office/officeart/2005/8/layout/orgChart1"/>
    <dgm:cxn modelId="{78D27108-FDFD-D140-9394-F24DBEE8ACCF}" type="presParOf" srcId="{907AAF6E-8AA2-7544-928D-C6D65C214555}" destId="{1B3A20BB-6B1C-7945-BBFD-C7EC0A498BD6}" srcOrd="0" destOrd="0" presId="urn:microsoft.com/office/officeart/2005/8/layout/orgChart1"/>
    <dgm:cxn modelId="{9D3840D8-3251-1340-B13B-8A97F74EBC4D}" type="presParOf" srcId="{907AAF6E-8AA2-7544-928D-C6D65C214555}" destId="{82F9E868-39D1-B348-85EC-51CFF0F780DA}" srcOrd="1" destOrd="0" presId="urn:microsoft.com/office/officeart/2005/8/layout/orgChart1"/>
    <dgm:cxn modelId="{32C8F201-F979-7542-AEB9-E9217F7A8405}" type="presParOf" srcId="{82F9E868-39D1-B348-85EC-51CFF0F780DA}" destId="{77AC7670-D964-6242-BFEF-ABEF36426E06}" srcOrd="0" destOrd="0" presId="urn:microsoft.com/office/officeart/2005/8/layout/orgChart1"/>
    <dgm:cxn modelId="{FA65A152-E464-8446-8C82-3BA9B39F8E52}" type="presParOf" srcId="{77AC7670-D964-6242-BFEF-ABEF36426E06}" destId="{6528FEDA-44AC-5042-8EFE-6E591376FCA2}" srcOrd="0" destOrd="0" presId="urn:microsoft.com/office/officeart/2005/8/layout/orgChart1"/>
    <dgm:cxn modelId="{FDB9C64E-0183-9B4A-A5D7-42DFD778916B}" type="presParOf" srcId="{77AC7670-D964-6242-BFEF-ABEF36426E06}" destId="{BB1F3CB2-2443-B94C-A28E-CAF7D8F43D6C}" srcOrd="1" destOrd="0" presId="urn:microsoft.com/office/officeart/2005/8/layout/orgChart1"/>
    <dgm:cxn modelId="{CF2CDB04-BBC4-254C-B887-F7544C71768A}" type="presParOf" srcId="{82F9E868-39D1-B348-85EC-51CFF0F780DA}" destId="{37AB381B-8E77-5F4D-A560-52D113B940F2}" srcOrd="1" destOrd="0" presId="urn:microsoft.com/office/officeart/2005/8/layout/orgChart1"/>
    <dgm:cxn modelId="{9232F2A4-6B76-0D4D-9A59-BE336333655D}" type="presParOf" srcId="{82F9E868-39D1-B348-85EC-51CFF0F780DA}" destId="{B5313063-C6F7-6144-B2F1-421233FDFE80}" srcOrd="2" destOrd="0" presId="urn:microsoft.com/office/officeart/2005/8/layout/orgChart1"/>
    <dgm:cxn modelId="{AC84CD01-2511-0847-B4AB-1E8D57941484}" type="presParOf" srcId="{907AAF6E-8AA2-7544-928D-C6D65C214555}" destId="{D3265C57-F388-EA41-97E4-C64A54ABD0BB}" srcOrd="2" destOrd="0" presId="urn:microsoft.com/office/officeart/2005/8/layout/orgChart1"/>
    <dgm:cxn modelId="{C1063A98-344C-F84E-9F0E-FDB50892B53C}" type="presParOf" srcId="{907AAF6E-8AA2-7544-928D-C6D65C214555}" destId="{853E2469-88F9-4340-AD0D-8E139952CA16}" srcOrd="3" destOrd="0" presId="urn:microsoft.com/office/officeart/2005/8/layout/orgChart1"/>
    <dgm:cxn modelId="{EA925E7F-0138-8244-A73E-0E5BC571FAA0}" type="presParOf" srcId="{853E2469-88F9-4340-AD0D-8E139952CA16}" destId="{342561D3-07BF-9A40-B17C-BF2A30129FE9}" srcOrd="0" destOrd="0" presId="urn:microsoft.com/office/officeart/2005/8/layout/orgChart1"/>
    <dgm:cxn modelId="{6CD400DC-9B4C-A14F-BA66-1E11914211D6}" type="presParOf" srcId="{342561D3-07BF-9A40-B17C-BF2A30129FE9}" destId="{C2F43199-C0CB-8744-96B1-083C598038CD}" srcOrd="0" destOrd="0" presId="urn:microsoft.com/office/officeart/2005/8/layout/orgChart1"/>
    <dgm:cxn modelId="{22EAAA80-94E4-6F45-A810-B2F9DA7CCA67}" type="presParOf" srcId="{342561D3-07BF-9A40-B17C-BF2A30129FE9}" destId="{0523D0F0-E2B8-3D44-A0AB-48BAC8B7810E}" srcOrd="1" destOrd="0" presId="urn:microsoft.com/office/officeart/2005/8/layout/orgChart1"/>
    <dgm:cxn modelId="{E9002C87-ABAE-ED49-B6B8-898D7C8A5CBA}" type="presParOf" srcId="{853E2469-88F9-4340-AD0D-8E139952CA16}" destId="{08B1351D-BB70-CA44-A9F4-A2BB4ABB301C}" srcOrd="1" destOrd="0" presId="urn:microsoft.com/office/officeart/2005/8/layout/orgChart1"/>
    <dgm:cxn modelId="{8D52B7F9-B9C8-F84B-B5CA-719EB8C9A24C}" type="presParOf" srcId="{853E2469-88F9-4340-AD0D-8E139952CA16}" destId="{CDF7CEE4-EBC7-3840-A1AA-E4211266360D}" srcOrd="2" destOrd="0" presId="urn:microsoft.com/office/officeart/2005/8/layout/orgChart1"/>
    <dgm:cxn modelId="{4E489C09-33AE-A141-82D6-2355F37612E3}" type="presParOf" srcId="{F6A1C08D-AFB5-9347-883C-C24F1A428C42}" destId="{84E53B11-5683-DF49-8BE9-F47CADC511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E9D277-6CC0-8C46-9D87-6A2895AD537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1AE61A-530A-9141-80A8-FC2CD7620DA4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3A90954-7AE4-F34C-933D-AC01A92EAA79}" type="parTrans" cxnId="{54BF138C-D6C7-6745-9157-41D883421DD5}">
      <dgm:prSet/>
      <dgm:spPr/>
      <dgm:t>
        <a:bodyPr/>
        <a:lstStyle/>
        <a:p>
          <a:endParaRPr lang="en-US"/>
        </a:p>
      </dgm:t>
    </dgm:pt>
    <dgm:pt modelId="{A2F1F2ED-25AF-474A-A0FD-C4229384CEF4}" type="sibTrans" cxnId="{54BF138C-D6C7-6745-9157-41D883421DD5}">
      <dgm:prSet/>
      <dgm:spPr/>
      <dgm:t>
        <a:bodyPr/>
        <a:lstStyle/>
        <a:p>
          <a:endParaRPr lang="en-US"/>
        </a:p>
      </dgm:t>
    </dgm:pt>
    <dgm:pt modelId="{2E5574A2-4948-2E49-9A7E-67410E7742AA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05637F4-8534-6448-A992-686199844231}" type="parTrans" cxnId="{2A2E7262-BDFC-BA44-B084-8DE04D2C850C}">
      <dgm:prSet/>
      <dgm:spPr/>
      <dgm:t>
        <a:bodyPr/>
        <a:lstStyle/>
        <a:p>
          <a:endParaRPr lang="en-US"/>
        </a:p>
      </dgm:t>
    </dgm:pt>
    <dgm:pt modelId="{9AC4B9C8-DFE4-134D-8B97-D389D34A6570}" type="sibTrans" cxnId="{2A2E7262-BDFC-BA44-B084-8DE04D2C850C}">
      <dgm:prSet/>
      <dgm:spPr/>
      <dgm:t>
        <a:bodyPr/>
        <a:lstStyle/>
        <a:p>
          <a:endParaRPr lang="en-US"/>
        </a:p>
      </dgm:t>
    </dgm:pt>
    <dgm:pt modelId="{C881EFDA-4956-7648-8C86-22AE8E813698}">
      <dgm:prSet/>
      <dgm:spPr>
        <a:blipFill>
          <a:blip xmlns:r="http://schemas.openxmlformats.org/officeDocument/2006/relationships" r:embed="rId3"/>
          <a:stretch>
            <a:fillRect l="-2740" r="-228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C787A2D-C51C-6C49-9BF4-2BA9A2BEF6EA}" type="parTrans" cxnId="{F6EB87CD-B95D-6C4B-A45B-0562CF922D8F}">
      <dgm:prSet/>
      <dgm:spPr/>
      <dgm:t>
        <a:bodyPr/>
        <a:lstStyle/>
        <a:p>
          <a:endParaRPr lang="en-US"/>
        </a:p>
      </dgm:t>
    </dgm:pt>
    <dgm:pt modelId="{A5C09015-4C70-534C-91C5-25E2B83BBDA4}" type="sibTrans" cxnId="{F6EB87CD-B95D-6C4B-A45B-0562CF922D8F}">
      <dgm:prSet/>
      <dgm:spPr/>
      <dgm:t>
        <a:bodyPr/>
        <a:lstStyle/>
        <a:p>
          <a:endParaRPr lang="en-US"/>
        </a:p>
      </dgm:t>
    </dgm:pt>
    <dgm:pt modelId="{82B50198-B669-5747-BB05-EF4DB22B3621}" type="pres">
      <dgm:prSet presAssocID="{B1E9D277-6CC0-8C46-9D87-6A2895AD5375}" presName="Name0" presStyleCnt="0">
        <dgm:presLayoutVars>
          <dgm:dir/>
          <dgm:resizeHandles val="exact"/>
        </dgm:presLayoutVars>
      </dgm:prSet>
      <dgm:spPr/>
    </dgm:pt>
    <dgm:pt modelId="{D1520C5C-EFDD-E94F-A5EE-26869F5B731F}" type="pres">
      <dgm:prSet presAssocID="{201AE61A-530A-9141-80A8-FC2CD7620DA4}" presName="node" presStyleLbl="node1" presStyleIdx="0" presStyleCnt="3">
        <dgm:presLayoutVars>
          <dgm:bulletEnabled val="1"/>
        </dgm:presLayoutVars>
      </dgm:prSet>
      <dgm:spPr/>
    </dgm:pt>
    <dgm:pt modelId="{D778CB5B-3512-D04C-88E0-3B91FD938C96}" type="pres">
      <dgm:prSet presAssocID="{A2F1F2ED-25AF-474A-A0FD-C4229384CEF4}" presName="sibTrans" presStyleLbl="sibTrans2D1" presStyleIdx="0" presStyleCnt="2"/>
      <dgm:spPr/>
    </dgm:pt>
    <dgm:pt modelId="{8A9DD613-7576-4E41-B42F-26A8D4F8189B}" type="pres">
      <dgm:prSet presAssocID="{A2F1F2ED-25AF-474A-A0FD-C4229384CEF4}" presName="connectorText" presStyleLbl="sibTrans2D1" presStyleIdx="0" presStyleCnt="2"/>
      <dgm:spPr/>
    </dgm:pt>
    <dgm:pt modelId="{ADFCE0C9-A1F1-C14E-8AAB-AABA668610DA}" type="pres">
      <dgm:prSet presAssocID="{2E5574A2-4948-2E49-9A7E-67410E7742AA}" presName="node" presStyleLbl="node1" presStyleIdx="1" presStyleCnt="3">
        <dgm:presLayoutVars>
          <dgm:bulletEnabled val="1"/>
        </dgm:presLayoutVars>
      </dgm:prSet>
      <dgm:spPr/>
    </dgm:pt>
    <dgm:pt modelId="{FB88E732-0A8A-9C45-A604-828C5D0BB92B}" type="pres">
      <dgm:prSet presAssocID="{9AC4B9C8-DFE4-134D-8B97-D389D34A6570}" presName="sibTrans" presStyleLbl="sibTrans2D1" presStyleIdx="1" presStyleCnt="2"/>
      <dgm:spPr/>
    </dgm:pt>
    <dgm:pt modelId="{FBD4A642-8B18-5A4C-91AD-4727D74438CE}" type="pres">
      <dgm:prSet presAssocID="{9AC4B9C8-DFE4-134D-8B97-D389D34A6570}" presName="connectorText" presStyleLbl="sibTrans2D1" presStyleIdx="1" presStyleCnt="2"/>
      <dgm:spPr/>
    </dgm:pt>
    <dgm:pt modelId="{CF22B0EA-B0F1-F246-BC7A-21B8818B9436}" type="pres">
      <dgm:prSet presAssocID="{C881EFDA-4956-7648-8C86-22AE8E813698}" presName="node" presStyleLbl="node1" presStyleIdx="2" presStyleCnt="3">
        <dgm:presLayoutVars>
          <dgm:bulletEnabled val="1"/>
        </dgm:presLayoutVars>
      </dgm:prSet>
      <dgm:spPr/>
    </dgm:pt>
  </dgm:ptLst>
  <dgm:cxnLst>
    <dgm:cxn modelId="{C26BE90A-CBDC-004A-A03B-B79E0B136022}" type="presOf" srcId="{201AE61A-530A-9141-80A8-FC2CD7620DA4}" destId="{D1520C5C-EFDD-E94F-A5EE-26869F5B731F}" srcOrd="0" destOrd="0" presId="urn:microsoft.com/office/officeart/2005/8/layout/process1"/>
    <dgm:cxn modelId="{2A2E7262-BDFC-BA44-B084-8DE04D2C850C}" srcId="{B1E9D277-6CC0-8C46-9D87-6A2895AD5375}" destId="{2E5574A2-4948-2E49-9A7E-67410E7742AA}" srcOrd="1" destOrd="0" parTransId="{C05637F4-8534-6448-A992-686199844231}" sibTransId="{9AC4B9C8-DFE4-134D-8B97-D389D34A6570}"/>
    <dgm:cxn modelId="{F6B15F68-6EC2-9447-B144-88CD2437F323}" type="presOf" srcId="{C881EFDA-4956-7648-8C86-22AE8E813698}" destId="{CF22B0EA-B0F1-F246-BC7A-21B8818B9436}" srcOrd="0" destOrd="0" presId="urn:microsoft.com/office/officeart/2005/8/layout/process1"/>
    <dgm:cxn modelId="{54BF138C-D6C7-6745-9157-41D883421DD5}" srcId="{B1E9D277-6CC0-8C46-9D87-6A2895AD5375}" destId="{201AE61A-530A-9141-80A8-FC2CD7620DA4}" srcOrd="0" destOrd="0" parTransId="{43A90954-7AE4-F34C-933D-AC01A92EAA79}" sibTransId="{A2F1F2ED-25AF-474A-A0FD-C4229384CEF4}"/>
    <dgm:cxn modelId="{F6EB87CD-B95D-6C4B-A45B-0562CF922D8F}" srcId="{B1E9D277-6CC0-8C46-9D87-6A2895AD5375}" destId="{C881EFDA-4956-7648-8C86-22AE8E813698}" srcOrd="2" destOrd="0" parTransId="{BC787A2D-C51C-6C49-9BF4-2BA9A2BEF6EA}" sibTransId="{A5C09015-4C70-534C-91C5-25E2B83BBDA4}"/>
    <dgm:cxn modelId="{928704D1-1F84-224D-9F85-75D66100A33E}" type="presOf" srcId="{A2F1F2ED-25AF-474A-A0FD-C4229384CEF4}" destId="{8A9DD613-7576-4E41-B42F-26A8D4F8189B}" srcOrd="1" destOrd="0" presId="urn:microsoft.com/office/officeart/2005/8/layout/process1"/>
    <dgm:cxn modelId="{74E55ED2-F925-264E-B6C2-A633C7992F43}" type="presOf" srcId="{B1E9D277-6CC0-8C46-9D87-6A2895AD5375}" destId="{82B50198-B669-5747-BB05-EF4DB22B3621}" srcOrd="0" destOrd="0" presId="urn:microsoft.com/office/officeart/2005/8/layout/process1"/>
    <dgm:cxn modelId="{B2F226EC-F29A-5342-887E-DED1BDD82DA2}" type="presOf" srcId="{2E5574A2-4948-2E49-9A7E-67410E7742AA}" destId="{ADFCE0C9-A1F1-C14E-8AAB-AABA668610DA}" srcOrd="0" destOrd="0" presId="urn:microsoft.com/office/officeart/2005/8/layout/process1"/>
    <dgm:cxn modelId="{AAB9E6F8-A64B-9E4A-BCC1-17FCE6F2C501}" type="presOf" srcId="{9AC4B9C8-DFE4-134D-8B97-D389D34A6570}" destId="{FB88E732-0A8A-9C45-A604-828C5D0BB92B}" srcOrd="0" destOrd="0" presId="urn:microsoft.com/office/officeart/2005/8/layout/process1"/>
    <dgm:cxn modelId="{4F946AFF-AF4B-D04B-851C-1C8131127BCC}" type="presOf" srcId="{A2F1F2ED-25AF-474A-A0FD-C4229384CEF4}" destId="{D778CB5B-3512-D04C-88E0-3B91FD938C96}" srcOrd="0" destOrd="0" presId="urn:microsoft.com/office/officeart/2005/8/layout/process1"/>
    <dgm:cxn modelId="{E575A2FF-346E-D84A-A9B8-B92938330D07}" type="presOf" srcId="{9AC4B9C8-DFE4-134D-8B97-D389D34A6570}" destId="{FBD4A642-8B18-5A4C-91AD-4727D74438CE}" srcOrd="1" destOrd="0" presId="urn:microsoft.com/office/officeart/2005/8/layout/process1"/>
    <dgm:cxn modelId="{58DB83CB-94F4-F844-B160-180DD501469F}" type="presParOf" srcId="{82B50198-B669-5747-BB05-EF4DB22B3621}" destId="{D1520C5C-EFDD-E94F-A5EE-26869F5B731F}" srcOrd="0" destOrd="0" presId="urn:microsoft.com/office/officeart/2005/8/layout/process1"/>
    <dgm:cxn modelId="{EBDC2FB2-A6C7-8542-9E3F-BE5106FCFA9F}" type="presParOf" srcId="{82B50198-B669-5747-BB05-EF4DB22B3621}" destId="{D778CB5B-3512-D04C-88E0-3B91FD938C96}" srcOrd="1" destOrd="0" presId="urn:microsoft.com/office/officeart/2005/8/layout/process1"/>
    <dgm:cxn modelId="{CD542441-DF01-5247-BFA7-541F41A31DED}" type="presParOf" srcId="{D778CB5B-3512-D04C-88E0-3B91FD938C96}" destId="{8A9DD613-7576-4E41-B42F-26A8D4F8189B}" srcOrd="0" destOrd="0" presId="urn:microsoft.com/office/officeart/2005/8/layout/process1"/>
    <dgm:cxn modelId="{3BB7E6A3-117C-6649-B96F-478C30D7AEF5}" type="presParOf" srcId="{82B50198-B669-5747-BB05-EF4DB22B3621}" destId="{ADFCE0C9-A1F1-C14E-8AAB-AABA668610DA}" srcOrd="2" destOrd="0" presId="urn:microsoft.com/office/officeart/2005/8/layout/process1"/>
    <dgm:cxn modelId="{1BE4F0A5-CF69-2046-BA5E-2840BBF60751}" type="presParOf" srcId="{82B50198-B669-5747-BB05-EF4DB22B3621}" destId="{FB88E732-0A8A-9C45-A604-828C5D0BB92B}" srcOrd="3" destOrd="0" presId="urn:microsoft.com/office/officeart/2005/8/layout/process1"/>
    <dgm:cxn modelId="{7BDB197F-2407-6B4C-8C03-0097B239E602}" type="presParOf" srcId="{FB88E732-0A8A-9C45-A604-828C5D0BB92B}" destId="{FBD4A642-8B18-5A4C-91AD-4727D74438CE}" srcOrd="0" destOrd="0" presId="urn:microsoft.com/office/officeart/2005/8/layout/process1"/>
    <dgm:cxn modelId="{665E139B-EC5E-3942-9C2B-6AB1BE27C229}" type="presParOf" srcId="{82B50198-B669-5747-BB05-EF4DB22B3621}" destId="{CF22B0EA-B0F1-F246-BC7A-21B8818B943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9C14FC4-8E49-6343-9F2D-24F76A8F9A4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D8200B1-9F22-8349-B18F-BA4BF305269D}">
      <dgm:prSet/>
      <dgm:spPr/>
      <dgm:t>
        <a:bodyPr/>
        <a:lstStyle/>
        <a:p>
          <a:r>
            <a:rPr lang="en-US"/>
            <a:t>What are Digital Filters used For?</a:t>
          </a:r>
        </a:p>
      </dgm:t>
    </dgm:pt>
    <dgm:pt modelId="{3C919414-6A6C-C74F-A4BD-AE8F66635311}" type="parTrans" cxnId="{A49FE08C-C1BF-C347-9FEF-76C78FFE5320}">
      <dgm:prSet/>
      <dgm:spPr/>
      <dgm:t>
        <a:bodyPr/>
        <a:lstStyle/>
        <a:p>
          <a:endParaRPr lang="en-US"/>
        </a:p>
      </dgm:t>
    </dgm:pt>
    <dgm:pt modelId="{D98DADCD-68B4-2B4D-B0B1-F82EA5AB6569}" type="sibTrans" cxnId="{A49FE08C-C1BF-C347-9FEF-76C78FFE5320}">
      <dgm:prSet/>
      <dgm:spPr/>
      <dgm:t>
        <a:bodyPr/>
        <a:lstStyle/>
        <a:p>
          <a:endParaRPr lang="en-US"/>
        </a:p>
      </dgm:t>
    </dgm:pt>
    <dgm:pt modelId="{37CD14F3-5BF2-174A-AE73-C7C74A4E46EB}" type="pres">
      <dgm:prSet presAssocID="{69C14FC4-8E49-6343-9F2D-24F76A8F9A48}" presName="linear" presStyleCnt="0">
        <dgm:presLayoutVars>
          <dgm:animLvl val="lvl"/>
          <dgm:resizeHandles val="exact"/>
        </dgm:presLayoutVars>
      </dgm:prSet>
      <dgm:spPr/>
    </dgm:pt>
    <dgm:pt modelId="{50737AB1-81F3-9943-A5C6-4E030838437F}" type="pres">
      <dgm:prSet presAssocID="{FD8200B1-9F22-8349-B18F-BA4BF305269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49FE08C-C1BF-C347-9FEF-76C78FFE5320}" srcId="{69C14FC4-8E49-6343-9F2D-24F76A8F9A48}" destId="{FD8200B1-9F22-8349-B18F-BA4BF305269D}" srcOrd="0" destOrd="0" parTransId="{3C919414-6A6C-C74F-A4BD-AE8F66635311}" sibTransId="{D98DADCD-68B4-2B4D-B0B1-F82EA5AB6569}"/>
    <dgm:cxn modelId="{B85DA7A2-E00E-6348-9F5E-6A11E17128E4}" type="presOf" srcId="{69C14FC4-8E49-6343-9F2D-24F76A8F9A48}" destId="{37CD14F3-5BF2-174A-AE73-C7C74A4E46EB}" srcOrd="0" destOrd="0" presId="urn:microsoft.com/office/officeart/2005/8/layout/vList2"/>
    <dgm:cxn modelId="{41D485B2-D955-E14B-9D6A-61FDA112436C}" type="presOf" srcId="{FD8200B1-9F22-8349-B18F-BA4BF305269D}" destId="{50737AB1-81F3-9943-A5C6-4E030838437F}" srcOrd="0" destOrd="0" presId="urn:microsoft.com/office/officeart/2005/8/layout/vList2"/>
    <dgm:cxn modelId="{B8ED81E1-CE8E-A644-B502-14609EA883E4}" type="presParOf" srcId="{37CD14F3-5BF2-174A-AE73-C7C74A4E46EB}" destId="{50737AB1-81F3-9943-A5C6-4E030838437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340EEFC-7974-EF4C-843B-52F8DB792CCF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3E13DC0-AA47-B145-83BF-FAF384B41D37}">
      <dgm:prSet/>
      <dgm:spPr>
        <a:ln>
          <a:noFill/>
        </a:ln>
      </dgm:spPr>
      <dgm:t>
        <a:bodyPr/>
        <a:lstStyle/>
        <a:p>
          <a:r>
            <a:rPr lang="en-US" dirty="0"/>
            <a:t>Digital filters are mainly used for two general purposes: </a:t>
          </a:r>
          <a:r>
            <a:rPr lang="en-US" b="1" dirty="0"/>
            <a:t>Signal Separation</a:t>
          </a:r>
          <a:r>
            <a:rPr lang="en-US" dirty="0"/>
            <a:t> and </a:t>
          </a:r>
          <a:r>
            <a:rPr lang="en-US" b="1" dirty="0"/>
            <a:t>Signal Restoration</a:t>
          </a:r>
          <a:endParaRPr lang="en-US" dirty="0"/>
        </a:p>
      </dgm:t>
    </dgm:pt>
    <dgm:pt modelId="{5A5260C3-8D2D-814B-A7E2-2C0C4BBF6D86}" type="parTrans" cxnId="{D686DE06-CA4F-C946-BCC2-59DC9FBA483F}">
      <dgm:prSet/>
      <dgm:spPr/>
      <dgm:t>
        <a:bodyPr/>
        <a:lstStyle/>
        <a:p>
          <a:endParaRPr lang="en-US"/>
        </a:p>
      </dgm:t>
    </dgm:pt>
    <dgm:pt modelId="{237E94FD-06DE-7345-BD42-81898945EE3D}" type="sibTrans" cxnId="{D686DE06-CA4F-C946-BCC2-59DC9FBA483F}">
      <dgm:prSet/>
      <dgm:spPr/>
      <dgm:t>
        <a:bodyPr/>
        <a:lstStyle/>
        <a:p>
          <a:endParaRPr lang="en-US"/>
        </a:p>
      </dgm:t>
    </dgm:pt>
    <dgm:pt modelId="{F17336AE-672C-C849-AF8F-6E122562A708}" type="pres">
      <dgm:prSet presAssocID="{0340EEFC-7974-EF4C-843B-52F8DB792CCF}" presName="linear" presStyleCnt="0">
        <dgm:presLayoutVars>
          <dgm:animLvl val="lvl"/>
          <dgm:resizeHandles val="exact"/>
        </dgm:presLayoutVars>
      </dgm:prSet>
      <dgm:spPr/>
    </dgm:pt>
    <dgm:pt modelId="{D102BE9C-0B91-6E44-B2E7-0471B29BB9F4}" type="pres">
      <dgm:prSet presAssocID="{E3E13DC0-AA47-B145-83BF-FAF384B41D3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686DE06-CA4F-C946-BCC2-59DC9FBA483F}" srcId="{0340EEFC-7974-EF4C-843B-52F8DB792CCF}" destId="{E3E13DC0-AA47-B145-83BF-FAF384B41D37}" srcOrd="0" destOrd="0" parTransId="{5A5260C3-8D2D-814B-A7E2-2C0C4BBF6D86}" sibTransId="{237E94FD-06DE-7345-BD42-81898945EE3D}"/>
    <dgm:cxn modelId="{B9955246-D59C-A240-BB44-D7D8E0EDB13D}" type="presOf" srcId="{0340EEFC-7974-EF4C-843B-52F8DB792CCF}" destId="{F17336AE-672C-C849-AF8F-6E122562A708}" srcOrd="0" destOrd="0" presId="urn:microsoft.com/office/officeart/2005/8/layout/vList2"/>
    <dgm:cxn modelId="{C3A9FEA2-D679-4E43-BDD6-9F6B7E1D7C7E}" type="presOf" srcId="{E3E13DC0-AA47-B145-83BF-FAF384B41D37}" destId="{D102BE9C-0B91-6E44-B2E7-0471B29BB9F4}" srcOrd="0" destOrd="0" presId="urn:microsoft.com/office/officeart/2005/8/layout/vList2"/>
    <dgm:cxn modelId="{3315548A-918A-0A4B-B559-20C5C179E321}" type="presParOf" srcId="{F17336AE-672C-C849-AF8F-6E122562A708}" destId="{D102BE9C-0B91-6E44-B2E7-0471B29BB9F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71A92EB-DDB4-274C-9C50-E47A07E7E2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0C9F36-4E06-6B4F-BE95-1006B19CF6E1}">
      <dgm:prSet/>
      <dgm:spPr/>
      <dgm:t>
        <a:bodyPr/>
        <a:lstStyle/>
        <a:p>
          <a:r>
            <a:rPr lang="en-US" dirty="0"/>
            <a:t>Digital filters are used for two general purposes:</a:t>
          </a:r>
        </a:p>
      </dgm:t>
    </dgm:pt>
    <dgm:pt modelId="{7451949C-A449-604B-903F-5F97C51336D5}" type="parTrans" cxnId="{DD334AB2-706A-CC4E-9F54-A3D737EAF713}">
      <dgm:prSet/>
      <dgm:spPr/>
      <dgm:t>
        <a:bodyPr/>
        <a:lstStyle/>
        <a:p>
          <a:endParaRPr lang="en-US"/>
        </a:p>
      </dgm:t>
    </dgm:pt>
    <dgm:pt modelId="{9F92EDF9-0D91-884E-96EA-A079184E52FC}" type="sibTrans" cxnId="{DD334AB2-706A-CC4E-9F54-A3D737EAF713}">
      <dgm:prSet/>
      <dgm:spPr/>
      <dgm:t>
        <a:bodyPr/>
        <a:lstStyle/>
        <a:p>
          <a:endParaRPr lang="en-US"/>
        </a:p>
      </dgm:t>
    </dgm:pt>
    <dgm:pt modelId="{36C5DB0D-FE52-C646-AD60-67ED5BA5CC63}" type="pres">
      <dgm:prSet presAssocID="{871A92EB-DDB4-274C-9C50-E47A07E7E244}" presName="linear" presStyleCnt="0">
        <dgm:presLayoutVars>
          <dgm:animLvl val="lvl"/>
          <dgm:resizeHandles val="exact"/>
        </dgm:presLayoutVars>
      </dgm:prSet>
      <dgm:spPr/>
    </dgm:pt>
    <dgm:pt modelId="{5B6AEDA4-8DF7-D74B-A494-99F97B44971A}" type="pres">
      <dgm:prSet presAssocID="{390C9F36-4E06-6B4F-BE95-1006B19CF6E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0A9180C-9F99-774B-9DF8-18EB122882CB}" type="presOf" srcId="{390C9F36-4E06-6B4F-BE95-1006B19CF6E1}" destId="{5B6AEDA4-8DF7-D74B-A494-99F97B44971A}" srcOrd="0" destOrd="0" presId="urn:microsoft.com/office/officeart/2005/8/layout/vList2"/>
    <dgm:cxn modelId="{36988F19-4A4A-5F46-AC6C-D76E898ACFC2}" type="presOf" srcId="{871A92EB-DDB4-274C-9C50-E47A07E7E244}" destId="{36C5DB0D-FE52-C646-AD60-67ED5BA5CC63}" srcOrd="0" destOrd="0" presId="urn:microsoft.com/office/officeart/2005/8/layout/vList2"/>
    <dgm:cxn modelId="{DD334AB2-706A-CC4E-9F54-A3D737EAF713}" srcId="{871A92EB-DDB4-274C-9C50-E47A07E7E244}" destId="{390C9F36-4E06-6B4F-BE95-1006B19CF6E1}" srcOrd="0" destOrd="0" parTransId="{7451949C-A449-604B-903F-5F97C51336D5}" sibTransId="{9F92EDF9-0D91-884E-96EA-A079184E52FC}"/>
    <dgm:cxn modelId="{9A17CBB3-7B48-9E47-A4DD-3D83C8EF09BE}" type="presParOf" srcId="{36C5DB0D-FE52-C646-AD60-67ED5BA5CC63}" destId="{5B6AEDA4-8DF7-D74B-A494-99F97B44971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356C0A78-EE39-1F49-9E52-E25540121A78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C10F15E-D795-1F41-AF7E-335D736801E4}">
      <dgm:prSet custT="1"/>
      <dgm:spPr/>
      <dgm:t>
        <a:bodyPr/>
        <a:lstStyle/>
        <a:p>
          <a:r>
            <a:rPr lang="en-US" sz="3200" b="1" dirty="0"/>
            <a:t>Signal Separation</a:t>
          </a:r>
          <a:endParaRPr lang="en-US" sz="3200" dirty="0"/>
        </a:p>
      </dgm:t>
    </dgm:pt>
    <dgm:pt modelId="{61FC53DC-85F4-C649-869F-486AB3602244}" type="parTrans" cxnId="{4BDFB671-9B4F-D84E-ABD5-E400C2210115}">
      <dgm:prSet/>
      <dgm:spPr/>
      <dgm:t>
        <a:bodyPr/>
        <a:lstStyle/>
        <a:p>
          <a:endParaRPr lang="en-US"/>
        </a:p>
      </dgm:t>
    </dgm:pt>
    <dgm:pt modelId="{77FF3207-0D8A-B94D-860F-11EFD881179D}" type="sibTrans" cxnId="{4BDFB671-9B4F-D84E-ABD5-E400C2210115}">
      <dgm:prSet/>
      <dgm:spPr/>
      <dgm:t>
        <a:bodyPr/>
        <a:lstStyle/>
        <a:p>
          <a:endParaRPr lang="en-US"/>
        </a:p>
      </dgm:t>
    </dgm:pt>
    <dgm:pt modelId="{700EB439-E484-C64C-9217-40903E45A0E2}">
      <dgm:prSet custT="1"/>
      <dgm:spPr/>
      <dgm:t>
        <a:bodyPr/>
        <a:lstStyle/>
        <a:p>
          <a:r>
            <a:rPr lang="en-US" sz="3200" b="1" dirty="0"/>
            <a:t>Signal Restoration</a:t>
          </a:r>
          <a:endParaRPr lang="en-US" sz="3200" dirty="0"/>
        </a:p>
      </dgm:t>
    </dgm:pt>
    <dgm:pt modelId="{3487205E-DF20-3341-84F5-0B9B711936C7}" type="parTrans" cxnId="{0448E3CC-40A1-2A40-9BDD-92EC5ED02206}">
      <dgm:prSet/>
      <dgm:spPr/>
      <dgm:t>
        <a:bodyPr/>
        <a:lstStyle/>
        <a:p>
          <a:endParaRPr lang="en-US"/>
        </a:p>
      </dgm:t>
    </dgm:pt>
    <dgm:pt modelId="{CD1E458E-243D-7542-8CB9-E629A8DA1521}" type="sibTrans" cxnId="{0448E3CC-40A1-2A40-9BDD-92EC5ED02206}">
      <dgm:prSet/>
      <dgm:spPr/>
      <dgm:t>
        <a:bodyPr/>
        <a:lstStyle/>
        <a:p>
          <a:endParaRPr lang="en-US"/>
        </a:p>
      </dgm:t>
    </dgm:pt>
    <dgm:pt modelId="{B0D2FD76-1856-5F4F-B9DC-843B447A1FAD}">
      <dgm:prSet/>
      <dgm:spPr/>
      <dgm:t>
        <a:bodyPr/>
        <a:lstStyle/>
        <a:p>
          <a:r>
            <a:rPr lang="en-US" b="1" dirty="0"/>
            <a:t>Example:</a:t>
          </a:r>
          <a:r>
            <a:rPr lang="en-US" dirty="0"/>
            <a:t> A baby's heart (EKG) in the womb. </a:t>
          </a:r>
        </a:p>
        <a:p>
          <a:r>
            <a:rPr lang="en-US" dirty="0"/>
            <a:t>The breathing motion and heartbeat of the mother will </a:t>
          </a:r>
          <a:r>
            <a:rPr lang="en-US" b="1" dirty="0"/>
            <a:t>corrupt</a:t>
          </a:r>
          <a:r>
            <a:rPr lang="en-US" dirty="0"/>
            <a:t> the baby’s heart EKG.</a:t>
          </a:r>
        </a:p>
      </dgm:t>
    </dgm:pt>
    <dgm:pt modelId="{823340FF-4303-0846-BB73-4EEAE074AE09}" type="parTrans" cxnId="{DA67B147-5A9F-8C42-BBDD-043E5A94458B}">
      <dgm:prSet/>
      <dgm:spPr/>
      <dgm:t>
        <a:bodyPr/>
        <a:lstStyle/>
        <a:p>
          <a:endParaRPr lang="en-US"/>
        </a:p>
      </dgm:t>
    </dgm:pt>
    <dgm:pt modelId="{7AC67CD1-D9A9-D543-8414-2FAAFBAD03D7}" type="sibTrans" cxnId="{DA67B147-5A9F-8C42-BBDD-043E5A94458B}">
      <dgm:prSet/>
      <dgm:spPr/>
      <dgm:t>
        <a:bodyPr/>
        <a:lstStyle/>
        <a:p>
          <a:endParaRPr lang="en-US"/>
        </a:p>
      </dgm:t>
    </dgm:pt>
    <dgm:pt modelId="{E4328667-EE74-AD46-AAA1-02B9DCF9F8FE}">
      <dgm:prSet/>
      <dgm:spPr/>
      <dgm:t>
        <a:bodyPr/>
        <a:lstStyle/>
        <a:p>
          <a:r>
            <a:rPr lang="en-US" b="1" dirty="0"/>
            <a:t>Example:</a:t>
          </a:r>
          <a:r>
            <a:rPr lang="en-US" dirty="0"/>
            <a:t> Audio recording</a:t>
          </a:r>
        </a:p>
        <a:p>
          <a:r>
            <a:rPr lang="en-US" dirty="0"/>
            <a:t>The audio may be filtered to better </a:t>
          </a:r>
          <a:r>
            <a:rPr lang="en-US" b="1" dirty="0"/>
            <a:t>represent</a:t>
          </a:r>
          <a:r>
            <a:rPr lang="en-US" dirty="0"/>
            <a:t> the sound as it actually occurred. </a:t>
          </a:r>
        </a:p>
      </dgm:t>
    </dgm:pt>
    <dgm:pt modelId="{BB4452E2-5070-C149-9F93-60C54FB07D11}" type="parTrans" cxnId="{1CC36BB4-EE01-B340-8A27-42CA34FF3E35}">
      <dgm:prSet/>
      <dgm:spPr/>
      <dgm:t>
        <a:bodyPr/>
        <a:lstStyle/>
        <a:p>
          <a:endParaRPr lang="en-US"/>
        </a:p>
      </dgm:t>
    </dgm:pt>
    <dgm:pt modelId="{5E18637D-A2CD-F04D-8E2E-CAB1AB2EB1A0}" type="sibTrans" cxnId="{1CC36BB4-EE01-B340-8A27-42CA34FF3E35}">
      <dgm:prSet/>
      <dgm:spPr/>
      <dgm:t>
        <a:bodyPr/>
        <a:lstStyle/>
        <a:p>
          <a:endParaRPr lang="en-US"/>
        </a:p>
      </dgm:t>
    </dgm:pt>
    <dgm:pt modelId="{3B889C6C-44F6-9546-908E-EC6B80038AA8}" type="pres">
      <dgm:prSet presAssocID="{356C0A78-EE39-1F49-9E52-E25540121A7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65F4BD6-AEF2-5A41-ADFE-5ED1348C9431}" type="pres">
      <dgm:prSet presAssocID="{CC10F15E-D795-1F41-AF7E-335D736801E4}" presName="hierRoot1" presStyleCnt="0">
        <dgm:presLayoutVars>
          <dgm:hierBranch val="init"/>
        </dgm:presLayoutVars>
      </dgm:prSet>
      <dgm:spPr/>
    </dgm:pt>
    <dgm:pt modelId="{D49A5296-268F-A645-A8E7-BC398748BB4D}" type="pres">
      <dgm:prSet presAssocID="{CC10F15E-D795-1F41-AF7E-335D736801E4}" presName="rootComposite1" presStyleCnt="0"/>
      <dgm:spPr/>
    </dgm:pt>
    <dgm:pt modelId="{D7EC8B36-E24A-8D45-9B01-076CBEAE0BB9}" type="pres">
      <dgm:prSet presAssocID="{CC10F15E-D795-1F41-AF7E-335D736801E4}" presName="rootText1" presStyleLbl="node0" presStyleIdx="0" presStyleCnt="2">
        <dgm:presLayoutVars>
          <dgm:chPref val="3"/>
        </dgm:presLayoutVars>
      </dgm:prSet>
      <dgm:spPr/>
    </dgm:pt>
    <dgm:pt modelId="{786E0BE2-CD53-EE41-9A1B-87ABABAFDB31}" type="pres">
      <dgm:prSet presAssocID="{CC10F15E-D795-1F41-AF7E-335D736801E4}" presName="rootConnector1" presStyleLbl="node1" presStyleIdx="0" presStyleCnt="0"/>
      <dgm:spPr/>
    </dgm:pt>
    <dgm:pt modelId="{6A4FE87D-90FB-714F-9A4B-9D8561D6B104}" type="pres">
      <dgm:prSet presAssocID="{CC10F15E-D795-1F41-AF7E-335D736801E4}" presName="hierChild2" presStyleCnt="0"/>
      <dgm:spPr/>
    </dgm:pt>
    <dgm:pt modelId="{EB4FD0F7-9BF7-2F4A-8E61-333914018071}" type="pres">
      <dgm:prSet presAssocID="{823340FF-4303-0846-BB73-4EEAE074AE09}" presName="Name37" presStyleLbl="parChTrans1D2" presStyleIdx="0" presStyleCnt="2"/>
      <dgm:spPr/>
    </dgm:pt>
    <dgm:pt modelId="{67198650-3A68-1845-8C83-B4A628080B14}" type="pres">
      <dgm:prSet presAssocID="{B0D2FD76-1856-5F4F-B9DC-843B447A1FAD}" presName="hierRoot2" presStyleCnt="0">
        <dgm:presLayoutVars>
          <dgm:hierBranch val="init"/>
        </dgm:presLayoutVars>
      </dgm:prSet>
      <dgm:spPr/>
    </dgm:pt>
    <dgm:pt modelId="{4A415B88-A6E8-4740-97D4-FF63A34F4DD5}" type="pres">
      <dgm:prSet presAssocID="{B0D2FD76-1856-5F4F-B9DC-843B447A1FAD}" presName="rootComposite" presStyleCnt="0"/>
      <dgm:spPr/>
    </dgm:pt>
    <dgm:pt modelId="{03D9CA9C-8180-004C-8439-AB29AD775C0C}" type="pres">
      <dgm:prSet presAssocID="{B0D2FD76-1856-5F4F-B9DC-843B447A1FAD}" presName="rootText" presStyleLbl="node2" presStyleIdx="0" presStyleCnt="2">
        <dgm:presLayoutVars>
          <dgm:chPref val="3"/>
        </dgm:presLayoutVars>
      </dgm:prSet>
      <dgm:spPr/>
    </dgm:pt>
    <dgm:pt modelId="{F2AE0D58-8A26-5A49-87A3-2506D6979481}" type="pres">
      <dgm:prSet presAssocID="{B0D2FD76-1856-5F4F-B9DC-843B447A1FAD}" presName="rootConnector" presStyleLbl="node2" presStyleIdx="0" presStyleCnt="2"/>
      <dgm:spPr/>
    </dgm:pt>
    <dgm:pt modelId="{384EB757-377D-6F4B-A887-A652A00D8E48}" type="pres">
      <dgm:prSet presAssocID="{B0D2FD76-1856-5F4F-B9DC-843B447A1FAD}" presName="hierChild4" presStyleCnt="0"/>
      <dgm:spPr/>
    </dgm:pt>
    <dgm:pt modelId="{B53782C6-07B9-9A42-A57A-3E05E3E4624C}" type="pres">
      <dgm:prSet presAssocID="{B0D2FD76-1856-5F4F-B9DC-843B447A1FAD}" presName="hierChild5" presStyleCnt="0"/>
      <dgm:spPr/>
    </dgm:pt>
    <dgm:pt modelId="{B5B862E6-44C5-A949-A399-8C2D47DDD392}" type="pres">
      <dgm:prSet presAssocID="{CC10F15E-D795-1F41-AF7E-335D736801E4}" presName="hierChild3" presStyleCnt="0"/>
      <dgm:spPr/>
    </dgm:pt>
    <dgm:pt modelId="{10A64FF6-27AC-6447-B483-FBE6478786A0}" type="pres">
      <dgm:prSet presAssocID="{700EB439-E484-C64C-9217-40903E45A0E2}" presName="hierRoot1" presStyleCnt="0">
        <dgm:presLayoutVars>
          <dgm:hierBranch val="init"/>
        </dgm:presLayoutVars>
      </dgm:prSet>
      <dgm:spPr/>
    </dgm:pt>
    <dgm:pt modelId="{50438A2A-EE89-8F4F-9590-D62F5DE55028}" type="pres">
      <dgm:prSet presAssocID="{700EB439-E484-C64C-9217-40903E45A0E2}" presName="rootComposite1" presStyleCnt="0"/>
      <dgm:spPr/>
    </dgm:pt>
    <dgm:pt modelId="{9DD67112-036E-7E4F-B84C-D517E903DB28}" type="pres">
      <dgm:prSet presAssocID="{700EB439-E484-C64C-9217-40903E45A0E2}" presName="rootText1" presStyleLbl="node0" presStyleIdx="1" presStyleCnt="2">
        <dgm:presLayoutVars>
          <dgm:chPref val="3"/>
        </dgm:presLayoutVars>
      </dgm:prSet>
      <dgm:spPr/>
    </dgm:pt>
    <dgm:pt modelId="{99FA3855-467C-2741-BBA7-29819B049FCD}" type="pres">
      <dgm:prSet presAssocID="{700EB439-E484-C64C-9217-40903E45A0E2}" presName="rootConnector1" presStyleLbl="node1" presStyleIdx="0" presStyleCnt="0"/>
      <dgm:spPr/>
    </dgm:pt>
    <dgm:pt modelId="{AA43EB12-A7FC-AF43-9CA2-9C99A331DE4F}" type="pres">
      <dgm:prSet presAssocID="{700EB439-E484-C64C-9217-40903E45A0E2}" presName="hierChild2" presStyleCnt="0"/>
      <dgm:spPr/>
    </dgm:pt>
    <dgm:pt modelId="{B1246D41-AD46-B24A-ADDB-CBE7F29EE132}" type="pres">
      <dgm:prSet presAssocID="{BB4452E2-5070-C149-9F93-60C54FB07D11}" presName="Name37" presStyleLbl="parChTrans1D2" presStyleIdx="1" presStyleCnt="2"/>
      <dgm:spPr/>
    </dgm:pt>
    <dgm:pt modelId="{950E435B-CBBE-0F4D-95DD-0C3A7DE9CAE8}" type="pres">
      <dgm:prSet presAssocID="{E4328667-EE74-AD46-AAA1-02B9DCF9F8FE}" presName="hierRoot2" presStyleCnt="0">
        <dgm:presLayoutVars>
          <dgm:hierBranch val="init"/>
        </dgm:presLayoutVars>
      </dgm:prSet>
      <dgm:spPr/>
    </dgm:pt>
    <dgm:pt modelId="{996DD084-7FBF-0441-A887-DDCDCE7AD16D}" type="pres">
      <dgm:prSet presAssocID="{E4328667-EE74-AD46-AAA1-02B9DCF9F8FE}" presName="rootComposite" presStyleCnt="0"/>
      <dgm:spPr/>
    </dgm:pt>
    <dgm:pt modelId="{7825C3BB-B8EA-6F44-9AF5-41C3671439F1}" type="pres">
      <dgm:prSet presAssocID="{E4328667-EE74-AD46-AAA1-02B9DCF9F8FE}" presName="rootText" presStyleLbl="node2" presStyleIdx="1" presStyleCnt="2">
        <dgm:presLayoutVars>
          <dgm:chPref val="3"/>
        </dgm:presLayoutVars>
      </dgm:prSet>
      <dgm:spPr/>
    </dgm:pt>
    <dgm:pt modelId="{6FBEEB8E-C692-C941-9A63-3625F078290A}" type="pres">
      <dgm:prSet presAssocID="{E4328667-EE74-AD46-AAA1-02B9DCF9F8FE}" presName="rootConnector" presStyleLbl="node2" presStyleIdx="1" presStyleCnt="2"/>
      <dgm:spPr/>
    </dgm:pt>
    <dgm:pt modelId="{5A61C34D-C2BB-5048-8FC3-4BE35D28AE8E}" type="pres">
      <dgm:prSet presAssocID="{E4328667-EE74-AD46-AAA1-02B9DCF9F8FE}" presName="hierChild4" presStyleCnt="0"/>
      <dgm:spPr/>
    </dgm:pt>
    <dgm:pt modelId="{402962D2-73EF-F740-A545-623D0EB79BDF}" type="pres">
      <dgm:prSet presAssocID="{E4328667-EE74-AD46-AAA1-02B9DCF9F8FE}" presName="hierChild5" presStyleCnt="0"/>
      <dgm:spPr/>
    </dgm:pt>
    <dgm:pt modelId="{CDF999C1-E3DF-9C4D-A98A-CEBC36D26E97}" type="pres">
      <dgm:prSet presAssocID="{700EB439-E484-C64C-9217-40903E45A0E2}" presName="hierChild3" presStyleCnt="0"/>
      <dgm:spPr/>
    </dgm:pt>
  </dgm:ptLst>
  <dgm:cxnLst>
    <dgm:cxn modelId="{885C8419-9A66-604E-A1C2-9C08167730E5}" type="presOf" srcId="{BB4452E2-5070-C149-9F93-60C54FB07D11}" destId="{B1246D41-AD46-B24A-ADDB-CBE7F29EE132}" srcOrd="0" destOrd="0" presId="urn:microsoft.com/office/officeart/2005/8/layout/orgChart1"/>
    <dgm:cxn modelId="{FC51C42B-B0F9-7A4A-A9DE-71BCC93949A8}" type="presOf" srcId="{B0D2FD76-1856-5F4F-B9DC-843B447A1FAD}" destId="{F2AE0D58-8A26-5A49-87A3-2506D6979481}" srcOrd="1" destOrd="0" presId="urn:microsoft.com/office/officeart/2005/8/layout/orgChart1"/>
    <dgm:cxn modelId="{A6216B2C-1997-F441-AD13-D77CB7B9CD5D}" type="presOf" srcId="{700EB439-E484-C64C-9217-40903E45A0E2}" destId="{99FA3855-467C-2741-BBA7-29819B049FCD}" srcOrd="1" destOrd="0" presId="urn:microsoft.com/office/officeart/2005/8/layout/orgChart1"/>
    <dgm:cxn modelId="{057A4636-1F48-F241-8F8D-BF0298FF7BDD}" type="presOf" srcId="{E4328667-EE74-AD46-AAA1-02B9DCF9F8FE}" destId="{6FBEEB8E-C692-C941-9A63-3625F078290A}" srcOrd="1" destOrd="0" presId="urn:microsoft.com/office/officeart/2005/8/layout/orgChart1"/>
    <dgm:cxn modelId="{DA67B147-5A9F-8C42-BBDD-043E5A94458B}" srcId="{CC10F15E-D795-1F41-AF7E-335D736801E4}" destId="{B0D2FD76-1856-5F4F-B9DC-843B447A1FAD}" srcOrd="0" destOrd="0" parTransId="{823340FF-4303-0846-BB73-4EEAE074AE09}" sibTransId="{7AC67CD1-D9A9-D543-8414-2FAAFBAD03D7}"/>
    <dgm:cxn modelId="{3E644C49-2BAE-C541-AAE1-7E0D8D37E8FC}" type="presOf" srcId="{CC10F15E-D795-1F41-AF7E-335D736801E4}" destId="{D7EC8B36-E24A-8D45-9B01-076CBEAE0BB9}" srcOrd="0" destOrd="0" presId="urn:microsoft.com/office/officeart/2005/8/layout/orgChart1"/>
    <dgm:cxn modelId="{4BDFB671-9B4F-D84E-ABD5-E400C2210115}" srcId="{356C0A78-EE39-1F49-9E52-E25540121A78}" destId="{CC10F15E-D795-1F41-AF7E-335D736801E4}" srcOrd="0" destOrd="0" parTransId="{61FC53DC-85F4-C649-869F-486AB3602244}" sibTransId="{77FF3207-0D8A-B94D-860F-11EFD881179D}"/>
    <dgm:cxn modelId="{016E1277-D369-6541-8BE6-146AE58D4C93}" type="presOf" srcId="{E4328667-EE74-AD46-AAA1-02B9DCF9F8FE}" destId="{7825C3BB-B8EA-6F44-9AF5-41C3671439F1}" srcOrd="0" destOrd="0" presId="urn:microsoft.com/office/officeart/2005/8/layout/orgChart1"/>
    <dgm:cxn modelId="{1CC36BB4-EE01-B340-8A27-42CA34FF3E35}" srcId="{700EB439-E484-C64C-9217-40903E45A0E2}" destId="{E4328667-EE74-AD46-AAA1-02B9DCF9F8FE}" srcOrd="0" destOrd="0" parTransId="{BB4452E2-5070-C149-9F93-60C54FB07D11}" sibTransId="{5E18637D-A2CD-F04D-8E2E-CAB1AB2EB1A0}"/>
    <dgm:cxn modelId="{0A2FBEBE-8CD2-0C4B-AA75-AD2455AA693D}" type="presOf" srcId="{CC10F15E-D795-1F41-AF7E-335D736801E4}" destId="{786E0BE2-CD53-EE41-9A1B-87ABABAFDB31}" srcOrd="1" destOrd="0" presId="urn:microsoft.com/office/officeart/2005/8/layout/orgChart1"/>
    <dgm:cxn modelId="{A5E7BBC6-7FCD-D14D-91AE-2C9F69C632E7}" type="presOf" srcId="{823340FF-4303-0846-BB73-4EEAE074AE09}" destId="{EB4FD0F7-9BF7-2F4A-8E61-333914018071}" srcOrd="0" destOrd="0" presId="urn:microsoft.com/office/officeart/2005/8/layout/orgChart1"/>
    <dgm:cxn modelId="{0448E3CC-40A1-2A40-9BDD-92EC5ED02206}" srcId="{356C0A78-EE39-1F49-9E52-E25540121A78}" destId="{700EB439-E484-C64C-9217-40903E45A0E2}" srcOrd="1" destOrd="0" parTransId="{3487205E-DF20-3341-84F5-0B9B711936C7}" sibTransId="{CD1E458E-243D-7542-8CB9-E629A8DA1521}"/>
    <dgm:cxn modelId="{AAE080F7-0825-B74A-AFAD-483EA98B9DB7}" type="presOf" srcId="{356C0A78-EE39-1F49-9E52-E25540121A78}" destId="{3B889C6C-44F6-9546-908E-EC6B80038AA8}" srcOrd="0" destOrd="0" presId="urn:microsoft.com/office/officeart/2005/8/layout/orgChart1"/>
    <dgm:cxn modelId="{5F1EFAFB-8385-1543-8245-04E7F41814A0}" type="presOf" srcId="{700EB439-E484-C64C-9217-40903E45A0E2}" destId="{9DD67112-036E-7E4F-B84C-D517E903DB28}" srcOrd="0" destOrd="0" presId="urn:microsoft.com/office/officeart/2005/8/layout/orgChart1"/>
    <dgm:cxn modelId="{E0FEB2FC-24F7-C34C-A1E2-A7F46534347C}" type="presOf" srcId="{B0D2FD76-1856-5F4F-B9DC-843B447A1FAD}" destId="{03D9CA9C-8180-004C-8439-AB29AD775C0C}" srcOrd="0" destOrd="0" presId="urn:microsoft.com/office/officeart/2005/8/layout/orgChart1"/>
    <dgm:cxn modelId="{4151D4DD-E6B8-DC4A-9205-5D0D75F384F9}" type="presParOf" srcId="{3B889C6C-44F6-9546-908E-EC6B80038AA8}" destId="{965F4BD6-AEF2-5A41-ADFE-5ED1348C9431}" srcOrd="0" destOrd="0" presId="urn:microsoft.com/office/officeart/2005/8/layout/orgChart1"/>
    <dgm:cxn modelId="{078FD6C8-5072-5246-B1BE-F0B9B9E30803}" type="presParOf" srcId="{965F4BD6-AEF2-5A41-ADFE-5ED1348C9431}" destId="{D49A5296-268F-A645-A8E7-BC398748BB4D}" srcOrd="0" destOrd="0" presId="urn:microsoft.com/office/officeart/2005/8/layout/orgChart1"/>
    <dgm:cxn modelId="{FBD16C63-45FA-0841-82B6-4E76A48B17A1}" type="presParOf" srcId="{D49A5296-268F-A645-A8E7-BC398748BB4D}" destId="{D7EC8B36-E24A-8D45-9B01-076CBEAE0BB9}" srcOrd="0" destOrd="0" presId="urn:microsoft.com/office/officeart/2005/8/layout/orgChart1"/>
    <dgm:cxn modelId="{F6F45072-902F-2342-94EB-4881A84EC389}" type="presParOf" srcId="{D49A5296-268F-A645-A8E7-BC398748BB4D}" destId="{786E0BE2-CD53-EE41-9A1B-87ABABAFDB31}" srcOrd="1" destOrd="0" presId="urn:microsoft.com/office/officeart/2005/8/layout/orgChart1"/>
    <dgm:cxn modelId="{62D2236F-CB36-0144-B6B7-48747BA12D65}" type="presParOf" srcId="{965F4BD6-AEF2-5A41-ADFE-5ED1348C9431}" destId="{6A4FE87D-90FB-714F-9A4B-9D8561D6B104}" srcOrd="1" destOrd="0" presId="urn:microsoft.com/office/officeart/2005/8/layout/orgChart1"/>
    <dgm:cxn modelId="{EF9E09F7-8E33-7142-96A3-70620F94840A}" type="presParOf" srcId="{6A4FE87D-90FB-714F-9A4B-9D8561D6B104}" destId="{EB4FD0F7-9BF7-2F4A-8E61-333914018071}" srcOrd="0" destOrd="0" presId="urn:microsoft.com/office/officeart/2005/8/layout/orgChart1"/>
    <dgm:cxn modelId="{4C4DE6B7-346D-8446-B721-70BF7D121C2D}" type="presParOf" srcId="{6A4FE87D-90FB-714F-9A4B-9D8561D6B104}" destId="{67198650-3A68-1845-8C83-B4A628080B14}" srcOrd="1" destOrd="0" presId="urn:microsoft.com/office/officeart/2005/8/layout/orgChart1"/>
    <dgm:cxn modelId="{33A0D7C7-45F8-0F40-A2F0-B401D01AA8DF}" type="presParOf" srcId="{67198650-3A68-1845-8C83-B4A628080B14}" destId="{4A415B88-A6E8-4740-97D4-FF63A34F4DD5}" srcOrd="0" destOrd="0" presId="urn:microsoft.com/office/officeart/2005/8/layout/orgChart1"/>
    <dgm:cxn modelId="{7DAD3090-7230-EF4A-BC68-4E20D66C3019}" type="presParOf" srcId="{4A415B88-A6E8-4740-97D4-FF63A34F4DD5}" destId="{03D9CA9C-8180-004C-8439-AB29AD775C0C}" srcOrd="0" destOrd="0" presId="urn:microsoft.com/office/officeart/2005/8/layout/orgChart1"/>
    <dgm:cxn modelId="{E0FEC237-7367-CF48-9941-3AB6F5AED8DB}" type="presParOf" srcId="{4A415B88-A6E8-4740-97D4-FF63A34F4DD5}" destId="{F2AE0D58-8A26-5A49-87A3-2506D6979481}" srcOrd="1" destOrd="0" presId="urn:microsoft.com/office/officeart/2005/8/layout/orgChart1"/>
    <dgm:cxn modelId="{F38EAADF-F138-6540-AF40-BEE5EB4BABB4}" type="presParOf" srcId="{67198650-3A68-1845-8C83-B4A628080B14}" destId="{384EB757-377D-6F4B-A887-A652A00D8E48}" srcOrd="1" destOrd="0" presId="urn:microsoft.com/office/officeart/2005/8/layout/orgChart1"/>
    <dgm:cxn modelId="{A4499C01-B1BD-4043-AE26-C16EECE2D787}" type="presParOf" srcId="{67198650-3A68-1845-8C83-B4A628080B14}" destId="{B53782C6-07B9-9A42-A57A-3E05E3E4624C}" srcOrd="2" destOrd="0" presId="urn:microsoft.com/office/officeart/2005/8/layout/orgChart1"/>
    <dgm:cxn modelId="{CA82CA6C-028B-5C43-9249-BCC8B1FA336D}" type="presParOf" srcId="{965F4BD6-AEF2-5A41-ADFE-5ED1348C9431}" destId="{B5B862E6-44C5-A949-A399-8C2D47DDD392}" srcOrd="2" destOrd="0" presId="urn:microsoft.com/office/officeart/2005/8/layout/orgChart1"/>
    <dgm:cxn modelId="{6C611EB1-4B12-6349-86C5-B18D59C5CD49}" type="presParOf" srcId="{3B889C6C-44F6-9546-908E-EC6B80038AA8}" destId="{10A64FF6-27AC-6447-B483-FBE6478786A0}" srcOrd="1" destOrd="0" presId="urn:microsoft.com/office/officeart/2005/8/layout/orgChart1"/>
    <dgm:cxn modelId="{D74E6FA1-380B-2D48-A566-C5A31ACE161A}" type="presParOf" srcId="{10A64FF6-27AC-6447-B483-FBE6478786A0}" destId="{50438A2A-EE89-8F4F-9590-D62F5DE55028}" srcOrd="0" destOrd="0" presId="urn:microsoft.com/office/officeart/2005/8/layout/orgChart1"/>
    <dgm:cxn modelId="{58B228F9-45C9-B647-943F-5C9F19DD4069}" type="presParOf" srcId="{50438A2A-EE89-8F4F-9590-D62F5DE55028}" destId="{9DD67112-036E-7E4F-B84C-D517E903DB28}" srcOrd="0" destOrd="0" presId="urn:microsoft.com/office/officeart/2005/8/layout/orgChart1"/>
    <dgm:cxn modelId="{61637DDF-FB9F-D14A-BDBC-22E544463C7F}" type="presParOf" srcId="{50438A2A-EE89-8F4F-9590-D62F5DE55028}" destId="{99FA3855-467C-2741-BBA7-29819B049FCD}" srcOrd="1" destOrd="0" presId="urn:microsoft.com/office/officeart/2005/8/layout/orgChart1"/>
    <dgm:cxn modelId="{EDDC1D04-FBFE-E247-B425-D40C9ED79564}" type="presParOf" srcId="{10A64FF6-27AC-6447-B483-FBE6478786A0}" destId="{AA43EB12-A7FC-AF43-9CA2-9C99A331DE4F}" srcOrd="1" destOrd="0" presId="urn:microsoft.com/office/officeart/2005/8/layout/orgChart1"/>
    <dgm:cxn modelId="{CEAB8D33-6AC6-A34D-B30D-F343613D153E}" type="presParOf" srcId="{AA43EB12-A7FC-AF43-9CA2-9C99A331DE4F}" destId="{B1246D41-AD46-B24A-ADDB-CBE7F29EE132}" srcOrd="0" destOrd="0" presId="urn:microsoft.com/office/officeart/2005/8/layout/orgChart1"/>
    <dgm:cxn modelId="{9C11BC04-7A3A-A340-B7BC-38DC996CE826}" type="presParOf" srcId="{AA43EB12-A7FC-AF43-9CA2-9C99A331DE4F}" destId="{950E435B-CBBE-0F4D-95DD-0C3A7DE9CAE8}" srcOrd="1" destOrd="0" presId="urn:microsoft.com/office/officeart/2005/8/layout/orgChart1"/>
    <dgm:cxn modelId="{52D7C2C9-4952-E041-91C3-A015ACA0E0D9}" type="presParOf" srcId="{950E435B-CBBE-0F4D-95DD-0C3A7DE9CAE8}" destId="{996DD084-7FBF-0441-A887-DDCDCE7AD16D}" srcOrd="0" destOrd="0" presId="urn:microsoft.com/office/officeart/2005/8/layout/orgChart1"/>
    <dgm:cxn modelId="{6486BCEB-3649-3B4F-A75B-A9CB9627E226}" type="presParOf" srcId="{996DD084-7FBF-0441-A887-DDCDCE7AD16D}" destId="{7825C3BB-B8EA-6F44-9AF5-41C3671439F1}" srcOrd="0" destOrd="0" presId="urn:microsoft.com/office/officeart/2005/8/layout/orgChart1"/>
    <dgm:cxn modelId="{EBE7A25E-B58C-1943-BAFA-40C60B245F44}" type="presParOf" srcId="{996DD084-7FBF-0441-A887-DDCDCE7AD16D}" destId="{6FBEEB8E-C692-C941-9A63-3625F078290A}" srcOrd="1" destOrd="0" presId="urn:microsoft.com/office/officeart/2005/8/layout/orgChart1"/>
    <dgm:cxn modelId="{ABEF46CF-F9DA-9D42-A27B-2065EEE8612A}" type="presParOf" srcId="{950E435B-CBBE-0F4D-95DD-0C3A7DE9CAE8}" destId="{5A61C34D-C2BB-5048-8FC3-4BE35D28AE8E}" srcOrd="1" destOrd="0" presId="urn:microsoft.com/office/officeart/2005/8/layout/orgChart1"/>
    <dgm:cxn modelId="{2B07CBC2-1AFE-E04D-A010-9FB01285754D}" type="presParOf" srcId="{950E435B-CBBE-0F4D-95DD-0C3A7DE9CAE8}" destId="{402962D2-73EF-F740-A545-623D0EB79BDF}" srcOrd="2" destOrd="0" presId="urn:microsoft.com/office/officeart/2005/8/layout/orgChart1"/>
    <dgm:cxn modelId="{8364E648-E0DB-4B48-91F5-7018E1C1EF0F}" type="presParOf" srcId="{10A64FF6-27AC-6447-B483-FBE6478786A0}" destId="{CDF999C1-E3DF-9C4D-A98A-CEBC36D26E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4AFA10A-24ED-1B4C-A122-7193B777E3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69F138B-805B-DB43-8C83-A52DD7BAC874}">
      <dgm:prSet custT="1"/>
      <dgm:spPr/>
      <dgm:t>
        <a:bodyPr/>
        <a:lstStyle/>
        <a:p>
          <a:r>
            <a:rPr lang="en-US" sz="2400" dirty="0"/>
            <a:t>How is the information represented in signals? For naturally occurring signals, information is usually represented in the </a:t>
          </a:r>
          <a:r>
            <a:rPr lang="en-US" sz="2400" b="1" dirty="0"/>
            <a:t>time domain</a:t>
          </a:r>
          <a:r>
            <a:rPr lang="en-US" sz="2400" dirty="0"/>
            <a:t>, and information represented in the </a:t>
          </a:r>
          <a:r>
            <a:rPr lang="en-US" sz="2400" b="1" dirty="0"/>
            <a:t>frequency domain</a:t>
          </a:r>
          <a:r>
            <a:rPr lang="en-US" sz="2400" dirty="0"/>
            <a:t>. </a:t>
          </a:r>
          <a:br>
            <a:rPr lang="en-US" sz="2400" dirty="0"/>
          </a:br>
          <a:endParaRPr lang="en-US" sz="2400" dirty="0"/>
        </a:p>
      </dgm:t>
    </dgm:pt>
    <dgm:pt modelId="{53E6BB8F-5D7C-C74C-BDCC-37AA6E929771}" type="parTrans" cxnId="{5BC204E2-F54B-0740-8A96-A59284089470}">
      <dgm:prSet/>
      <dgm:spPr/>
      <dgm:t>
        <a:bodyPr/>
        <a:lstStyle/>
        <a:p>
          <a:endParaRPr lang="en-US"/>
        </a:p>
      </dgm:t>
    </dgm:pt>
    <dgm:pt modelId="{EE5C59DD-B04A-5541-A6BC-D89E0E457A27}" type="sibTrans" cxnId="{5BC204E2-F54B-0740-8A96-A59284089470}">
      <dgm:prSet/>
      <dgm:spPr/>
      <dgm:t>
        <a:bodyPr/>
        <a:lstStyle/>
        <a:p>
          <a:endParaRPr lang="en-US"/>
        </a:p>
      </dgm:t>
    </dgm:pt>
    <dgm:pt modelId="{F8E59F41-932B-8846-8E47-0FBC40257D72}" type="pres">
      <dgm:prSet presAssocID="{84AFA10A-24ED-1B4C-A122-7193B777E37C}" presName="linear" presStyleCnt="0">
        <dgm:presLayoutVars>
          <dgm:animLvl val="lvl"/>
          <dgm:resizeHandles val="exact"/>
        </dgm:presLayoutVars>
      </dgm:prSet>
      <dgm:spPr/>
    </dgm:pt>
    <dgm:pt modelId="{602C3F1B-24EB-B943-80F3-3A2B83F63236}" type="pres">
      <dgm:prSet presAssocID="{F69F138B-805B-DB43-8C83-A52DD7BAC87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66ABF30-15BB-5243-A4CE-1719900EBC74}" type="presOf" srcId="{84AFA10A-24ED-1B4C-A122-7193B777E37C}" destId="{F8E59F41-932B-8846-8E47-0FBC40257D72}" srcOrd="0" destOrd="0" presId="urn:microsoft.com/office/officeart/2005/8/layout/vList2"/>
    <dgm:cxn modelId="{12977CB5-E315-AE49-A336-A8BF8755EC4D}" type="presOf" srcId="{F69F138B-805B-DB43-8C83-A52DD7BAC874}" destId="{602C3F1B-24EB-B943-80F3-3A2B83F63236}" srcOrd="0" destOrd="0" presId="urn:microsoft.com/office/officeart/2005/8/layout/vList2"/>
    <dgm:cxn modelId="{5BC204E2-F54B-0740-8A96-A59284089470}" srcId="{84AFA10A-24ED-1B4C-A122-7193B777E37C}" destId="{F69F138B-805B-DB43-8C83-A52DD7BAC874}" srcOrd="0" destOrd="0" parTransId="{53E6BB8F-5D7C-C74C-BDCC-37AA6E929771}" sibTransId="{EE5C59DD-B04A-5541-A6BC-D89E0E457A27}"/>
    <dgm:cxn modelId="{6B86B25D-7F8F-8640-8DAC-5EF0E551BC4E}" type="presParOf" srcId="{F8E59F41-932B-8846-8E47-0FBC40257D72}" destId="{602C3F1B-24EB-B943-80F3-3A2B83F632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D5608D7-9590-9942-B2C6-97F281C211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5CF4C7-38DA-DD47-A70C-CE62A5B63EB4}">
      <dgm:prSet/>
      <dgm:spPr/>
      <dgm:t>
        <a:bodyPr/>
        <a:lstStyle/>
        <a:p>
          <a:r>
            <a:rPr lang="en-US" dirty="0"/>
            <a:t>What does the information in the time domain describe? When represented the time domain, the </a:t>
          </a:r>
          <a:r>
            <a:rPr lang="en-US" b="1" dirty="0"/>
            <a:t>information describes </a:t>
          </a:r>
          <a:r>
            <a:rPr lang="en-US" b="1" u="sng" dirty="0"/>
            <a:t>when something occurs</a:t>
          </a:r>
          <a:r>
            <a:rPr lang="en-US" b="1" dirty="0"/>
            <a:t> and </a:t>
          </a:r>
          <a:r>
            <a:rPr lang="en-US" b="1" u="sng" dirty="0"/>
            <a:t>what the amplitude</a:t>
          </a:r>
          <a:r>
            <a:rPr lang="en-US" b="1" dirty="0"/>
            <a:t> of the occurrence is</a:t>
          </a:r>
          <a:r>
            <a:rPr lang="en-US" dirty="0"/>
            <a:t>. </a:t>
          </a:r>
          <a:br>
            <a:rPr lang="en-US" dirty="0"/>
          </a:br>
          <a:endParaRPr lang="en-US" dirty="0"/>
        </a:p>
      </dgm:t>
    </dgm:pt>
    <dgm:pt modelId="{92E94481-B6B9-7448-ACC2-913F96BFCF1F}" type="parTrans" cxnId="{9CFDAEB8-F069-4148-969B-9E0FF09D2E4E}">
      <dgm:prSet/>
      <dgm:spPr/>
      <dgm:t>
        <a:bodyPr/>
        <a:lstStyle/>
        <a:p>
          <a:endParaRPr lang="en-US"/>
        </a:p>
      </dgm:t>
    </dgm:pt>
    <dgm:pt modelId="{29508624-352D-114D-BCAD-C0CF8378DD53}" type="sibTrans" cxnId="{9CFDAEB8-F069-4148-969B-9E0FF09D2E4E}">
      <dgm:prSet/>
      <dgm:spPr/>
      <dgm:t>
        <a:bodyPr/>
        <a:lstStyle/>
        <a:p>
          <a:endParaRPr lang="en-US"/>
        </a:p>
      </dgm:t>
    </dgm:pt>
    <dgm:pt modelId="{CA3FE6F0-2A64-9040-A7AC-3723DA380DC1}" type="pres">
      <dgm:prSet presAssocID="{6D5608D7-9590-9942-B2C6-97F281C211A4}" presName="linear" presStyleCnt="0">
        <dgm:presLayoutVars>
          <dgm:animLvl val="lvl"/>
          <dgm:resizeHandles val="exact"/>
        </dgm:presLayoutVars>
      </dgm:prSet>
      <dgm:spPr/>
    </dgm:pt>
    <dgm:pt modelId="{9F98C183-10DB-964E-BB6F-809E36F99926}" type="pres">
      <dgm:prSet presAssocID="{E45CF4C7-38DA-DD47-A70C-CE62A5B63EB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12B72AF-515C-3040-A024-588DE5DA92A8}" type="presOf" srcId="{E45CF4C7-38DA-DD47-A70C-CE62A5B63EB4}" destId="{9F98C183-10DB-964E-BB6F-809E36F99926}" srcOrd="0" destOrd="0" presId="urn:microsoft.com/office/officeart/2005/8/layout/vList2"/>
    <dgm:cxn modelId="{9CFDAEB8-F069-4148-969B-9E0FF09D2E4E}" srcId="{6D5608D7-9590-9942-B2C6-97F281C211A4}" destId="{E45CF4C7-38DA-DD47-A70C-CE62A5B63EB4}" srcOrd="0" destOrd="0" parTransId="{92E94481-B6B9-7448-ACC2-913F96BFCF1F}" sibTransId="{29508624-352D-114D-BCAD-C0CF8378DD53}"/>
    <dgm:cxn modelId="{F74351BA-71A6-9640-9DCB-D49B8A99F023}" type="presOf" srcId="{6D5608D7-9590-9942-B2C6-97F281C211A4}" destId="{CA3FE6F0-2A64-9040-A7AC-3723DA380DC1}" srcOrd="0" destOrd="0" presId="urn:microsoft.com/office/officeart/2005/8/layout/vList2"/>
    <dgm:cxn modelId="{F3D1581B-BAA0-A541-BF1C-113622663C09}" type="presParOf" srcId="{CA3FE6F0-2A64-9040-A7AC-3723DA380DC1}" destId="{9F98C183-10DB-964E-BB6F-809E36F999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829FEEE-7904-414D-AF87-286A3CD3923D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56DCE0E-4540-CF49-97C2-ED1B0812875C}">
      <dgm:prSet/>
      <dgm:spPr/>
      <dgm:t>
        <a:bodyPr/>
        <a:lstStyle/>
        <a:p>
          <a:r>
            <a:rPr lang="en-US"/>
            <a:t>Sensor measuring atmospheric pressure, temperature</a:t>
          </a:r>
        </a:p>
      </dgm:t>
    </dgm:pt>
    <dgm:pt modelId="{7C5874AA-8532-0F4A-B699-638DB33D2E52}" type="parTrans" cxnId="{A6C24F03-B4F1-A44D-98DE-0BAF44B83C98}">
      <dgm:prSet/>
      <dgm:spPr/>
      <dgm:t>
        <a:bodyPr/>
        <a:lstStyle/>
        <a:p>
          <a:endParaRPr lang="en-US"/>
        </a:p>
      </dgm:t>
    </dgm:pt>
    <dgm:pt modelId="{24E059CF-1640-9B40-BFFB-F2E59640BF21}" type="sibTrans" cxnId="{A6C24F03-B4F1-A44D-98DE-0BAF44B83C98}">
      <dgm:prSet/>
      <dgm:spPr/>
      <dgm:t>
        <a:bodyPr/>
        <a:lstStyle/>
        <a:p>
          <a:endParaRPr lang="en-US"/>
        </a:p>
      </dgm:t>
    </dgm:pt>
    <dgm:pt modelId="{BE928597-A313-5544-8290-34A0ABDF4F6D}">
      <dgm:prSet/>
      <dgm:spPr/>
      <dgm:t>
        <a:bodyPr/>
        <a:lstStyle/>
        <a:p>
          <a:r>
            <a:rPr lang="en-US"/>
            <a:t>Voltage as a function of time</a:t>
          </a:r>
        </a:p>
      </dgm:t>
    </dgm:pt>
    <dgm:pt modelId="{02241954-6C90-6244-8D45-1A6A62AB5D6C}" type="parTrans" cxnId="{1E7DA7FA-76F8-E94D-8310-44373F86CDCD}">
      <dgm:prSet/>
      <dgm:spPr/>
      <dgm:t>
        <a:bodyPr/>
        <a:lstStyle/>
        <a:p>
          <a:endParaRPr lang="en-US"/>
        </a:p>
      </dgm:t>
    </dgm:pt>
    <dgm:pt modelId="{68B9E480-FEF1-AF4B-998F-9491F29BF297}" type="sibTrans" cxnId="{1E7DA7FA-76F8-E94D-8310-44373F86CDCD}">
      <dgm:prSet/>
      <dgm:spPr/>
      <dgm:t>
        <a:bodyPr/>
        <a:lstStyle/>
        <a:p>
          <a:endParaRPr lang="en-US"/>
        </a:p>
      </dgm:t>
    </dgm:pt>
    <dgm:pt modelId="{355D7ABE-DD18-214E-9A79-7EDCD227F7A4}">
      <dgm:prSet/>
      <dgm:spPr/>
      <dgm:t>
        <a:bodyPr/>
        <a:lstStyle/>
        <a:p>
          <a:r>
            <a:rPr lang="en-US" dirty="0"/>
            <a:t>Intensity of the light output from the sun </a:t>
          </a:r>
        </a:p>
      </dgm:t>
    </dgm:pt>
    <dgm:pt modelId="{19B80FD5-1C51-BC4F-8EC5-D1FCC1D78E0F}" type="parTrans" cxnId="{CFFB8025-0699-1143-986F-71633BF497DC}">
      <dgm:prSet/>
      <dgm:spPr/>
      <dgm:t>
        <a:bodyPr/>
        <a:lstStyle/>
        <a:p>
          <a:endParaRPr lang="en-US"/>
        </a:p>
      </dgm:t>
    </dgm:pt>
    <dgm:pt modelId="{2E727E43-541E-D04E-B34B-38AD00302D61}" type="sibTrans" cxnId="{CFFB8025-0699-1143-986F-71633BF497DC}">
      <dgm:prSet/>
      <dgm:spPr/>
      <dgm:t>
        <a:bodyPr/>
        <a:lstStyle/>
        <a:p>
          <a:endParaRPr lang="en-US"/>
        </a:p>
      </dgm:t>
    </dgm:pt>
    <dgm:pt modelId="{B6676446-A00F-EC44-A369-CD6710324D34}" type="pres">
      <dgm:prSet presAssocID="{E829FEEE-7904-414D-AF87-286A3CD3923D}" presName="vert0" presStyleCnt="0">
        <dgm:presLayoutVars>
          <dgm:dir/>
          <dgm:animOne val="branch"/>
          <dgm:animLvl val="lvl"/>
        </dgm:presLayoutVars>
      </dgm:prSet>
      <dgm:spPr/>
    </dgm:pt>
    <dgm:pt modelId="{9C7175F5-9D71-9B43-BACC-A457E250A21B}" type="pres">
      <dgm:prSet presAssocID="{956DCE0E-4540-CF49-97C2-ED1B0812875C}" presName="thickLine" presStyleLbl="alignNode1" presStyleIdx="0" presStyleCnt="3"/>
      <dgm:spPr/>
    </dgm:pt>
    <dgm:pt modelId="{F6ABA05C-1627-2240-926B-3151C4D047CE}" type="pres">
      <dgm:prSet presAssocID="{956DCE0E-4540-CF49-97C2-ED1B0812875C}" presName="horz1" presStyleCnt="0"/>
      <dgm:spPr/>
    </dgm:pt>
    <dgm:pt modelId="{B5CD57E7-02F8-8942-8D4D-DDBD7BDD39E3}" type="pres">
      <dgm:prSet presAssocID="{956DCE0E-4540-CF49-97C2-ED1B0812875C}" presName="tx1" presStyleLbl="revTx" presStyleIdx="0" presStyleCnt="3"/>
      <dgm:spPr/>
    </dgm:pt>
    <dgm:pt modelId="{CA2BCE54-1F83-BF49-ABA1-86C04ECFFA17}" type="pres">
      <dgm:prSet presAssocID="{956DCE0E-4540-CF49-97C2-ED1B0812875C}" presName="vert1" presStyleCnt="0"/>
      <dgm:spPr/>
    </dgm:pt>
    <dgm:pt modelId="{CBBAC34F-50DC-E44C-A8CA-81F840E39119}" type="pres">
      <dgm:prSet presAssocID="{BE928597-A313-5544-8290-34A0ABDF4F6D}" presName="thickLine" presStyleLbl="alignNode1" presStyleIdx="1" presStyleCnt="3"/>
      <dgm:spPr/>
    </dgm:pt>
    <dgm:pt modelId="{C4AC93AB-66DB-214F-8D72-DD20C5C2A1E2}" type="pres">
      <dgm:prSet presAssocID="{BE928597-A313-5544-8290-34A0ABDF4F6D}" presName="horz1" presStyleCnt="0"/>
      <dgm:spPr/>
    </dgm:pt>
    <dgm:pt modelId="{72422030-336B-AA40-B68A-D7CF27B07505}" type="pres">
      <dgm:prSet presAssocID="{BE928597-A313-5544-8290-34A0ABDF4F6D}" presName="tx1" presStyleLbl="revTx" presStyleIdx="1" presStyleCnt="3"/>
      <dgm:spPr/>
    </dgm:pt>
    <dgm:pt modelId="{B915C4C1-7ABD-2941-B689-FBCAA84616F4}" type="pres">
      <dgm:prSet presAssocID="{BE928597-A313-5544-8290-34A0ABDF4F6D}" presName="vert1" presStyleCnt="0"/>
      <dgm:spPr/>
    </dgm:pt>
    <dgm:pt modelId="{03EDA5CD-37CA-444A-A7E4-F047CFF623DC}" type="pres">
      <dgm:prSet presAssocID="{355D7ABE-DD18-214E-9A79-7EDCD227F7A4}" presName="thickLine" presStyleLbl="alignNode1" presStyleIdx="2" presStyleCnt="3"/>
      <dgm:spPr/>
    </dgm:pt>
    <dgm:pt modelId="{CD484C76-3A7E-5946-B89D-45AFFEA439D6}" type="pres">
      <dgm:prSet presAssocID="{355D7ABE-DD18-214E-9A79-7EDCD227F7A4}" presName="horz1" presStyleCnt="0"/>
      <dgm:spPr/>
    </dgm:pt>
    <dgm:pt modelId="{A5913D17-D67C-0C45-9D9A-0BF082674649}" type="pres">
      <dgm:prSet presAssocID="{355D7ABE-DD18-214E-9A79-7EDCD227F7A4}" presName="tx1" presStyleLbl="revTx" presStyleIdx="2" presStyleCnt="3"/>
      <dgm:spPr/>
    </dgm:pt>
    <dgm:pt modelId="{F1E596CC-19B0-1344-B321-EEEE47406F15}" type="pres">
      <dgm:prSet presAssocID="{355D7ABE-DD18-214E-9A79-7EDCD227F7A4}" presName="vert1" presStyleCnt="0"/>
      <dgm:spPr/>
    </dgm:pt>
  </dgm:ptLst>
  <dgm:cxnLst>
    <dgm:cxn modelId="{A6C24F03-B4F1-A44D-98DE-0BAF44B83C98}" srcId="{E829FEEE-7904-414D-AF87-286A3CD3923D}" destId="{956DCE0E-4540-CF49-97C2-ED1B0812875C}" srcOrd="0" destOrd="0" parTransId="{7C5874AA-8532-0F4A-B699-638DB33D2E52}" sibTransId="{24E059CF-1640-9B40-BFFB-F2E59640BF21}"/>
    <dgm:cxn modelId="{CFFB8025-0699-1143-986F-71633BF497DC}" srcId="{E829FEEE-7904-414D-AF87-286A3CD3923D}" destId="{355D7ABE-DD18-214E-9A79-7EDCD227F7A4}" srcOrd="2" destOrd="0" parTransId="{19B80FD5-1C51-BC4F-8EC5-D1FCC1D78E0F}" sibTransId="{2E727E43-541E-D04E-B34B-38AD00302D61}"/>
    <dgm:cxn modelId="{F992D32B-3559-1744-B0C3-415A70D1D4B8}" type="presOf" srcId="{BE928597-A313-5544-8290-34A0ABDF4F6D}" destId="{72422030-336B-AA40-B68A-D7CF27B07505}" srcOrd="0" destOrd="0" presId="urn:microsoft.com/office/officeart/2008/layout/LinedList"/>
    <dgm:cxn modelId="{476D9A4C-22B6-324D-90B6-703F728FE355}" type="presOf" srcId="{355D7ABE-DD18-214E-9A79-7EDCD227F7A4}" destId="{A5913D17-D67C-0C45-9D9A-0BF082674649}" srcOrd="0" destOrd="0" presId="urn:microsoft.com/office/officeart/2008/layout/LinedList"/>
    <dgm:cxn modelId="{90C1C1A3-5AE3-B64F-B49E-97CFFE2B2B76}" type="presOf" srcId="{E829FEEE-7904-414D-AF87-286A3CD3923D}" destId="{B6676446-A00F-EC44-A369-CD6710324D34}" srcOrd="0" destOrd="0" presId="urn:microsoft.com/office/officeart/2008/layout/LinedList"/>
    <dgm:cxn modelId="{E05F7AC6-CA95-624D-9B38-EBD9F5A1D65C}" type="presOf" srcId="{956DCE0E-4540-CF49-97C2-ED1B0812875C}" destId="{B5CD57E7-02F8-8942-8D4D-DDBD7BDD39E3}" srcOrd="0" destOrd="0" presId="urn:microsoft.com/office/officeart/2008/layout/LinedList"/>
    <dgm:cxn modelId="{1E7DA7FA-76F8-E94D-8310-44373F86CDCD}" srcId="{E829FEEE-7904-414D-AF87-286A3CD3923D}" destId="{BE928597-A313-5544-8290-34A0ABDF4F6D}" srcOrd="1" destOrd="0" parTransId="{02241954-6C90-6244-8D45-1A6A62AB5D6C}" sibTransId="{68B9E480-FEF1-AF4B-998F-9491F29BF297}"/>
    <dgm:cxn modelId="{1A5E44D3-14F5-254C-B379-0B40A6A92605}" type="presParOf" srcId="{B6676446-A00F-EC44-A369-CD6710324D34}" destId="{9C7175F5-9D71-9B43-BACC-A457E250A21B}" srcOrd="0" destOrd="0" presId="urn:microsoft.com/office/officeart/2008/layout/LinedList"/>
    <dgm:cxn modelId="{DC72FBB8-B623-6A4C-BAC7-E3E678E361AF}" type="presParOf" srcId="{B6676446-A00F-EC44-A369-CD6710324D34}" destId="{F6ABA05C-1627-2240-926B-3151C4D047CE}" srcOrd="1" destOrd="0" presId="urn:microsoft.com/office/officeart/2008/layout/LinedList"/>
    <dgm:cxn modelId="{3DF73520-8366-FA47-BABF-48419EFBF20A}" type="presParOf" srcId="{F6ABA05C-1627-2240-926B-3151C4D047CE}" destId="{B5CD57E7-02F8-8942-8D4D-DDBD7BDD39E3}" srcOrd="0" destOrd="0" presId="urn:microsoft.com/office/officeart/2008/layout/LinedList"/>
    <dgm:cxn modelId="{A82B346F-8393-2647-92E5-D5CB092C3445}" type="presParOf" srcId="{F6ABA05C-1627-2240-926B-3151C4D047CE}" destId="{CA2BCE54-1F83-BF49-ABA1-86C04ECFFA17}" srcOrd="1" destOrd="0" presId="urn:microsoft.com/office/officeart/2008/layout/LinedList"/>
    <dgm:cxn modelId="{7DD1187B-81E9-2442-BB11-575263470F4D}" type="presParOf" srcId="{B6676446-A00F-EC44-A369-CD6710324D34}" destId="{CBBAC34F-50DC-E44C-A8CA-81F840E39119}" srcOrd="2" destOrd="0" presId="urn:microsoft.com/office/officeart/2008/layout/LinedList"/>
    <dgm:cxn modelId="{FD3C45D9-06EA-B44B-B17F-164456DCE0F3}" type="presParOf" srcId="{B6676446-A00F-EC44-A369-CD6710324D34}" destId="{C4AC93AB-66DB-214F-8D72-DD20C5C2A1E2}" srcOrd="3" destOrd="0" presId="urn:microsoft.com/office/officeart/2008/layout/LinedList"/>
    <dgm:cxn modelId="{B9CFABC3-0B15-674D-AA34-2637CC329A66}" type="presParOf" srcId="{C4AC93AB-66DB-214F-8D72-DD20C5C2A1E2}" destId="{72422030-336B-AA40-B68A-D7CF27B07505}" srcOrd="0" destOrd="0" presId="urn:microsoft.com/office/officeart/2008/layout/LinedList"/>
    <dgm:cxn modelId="{39D5E957-F619-D547-9A33-1CB442B79456}" type="presParOf" srcId="{C4AC93AB-66DB-214F-8D72-DD20C5C2A1E2}" destId="{B915C4C1-7ABD-2941-B689-FBCAA84616F4}" srcOrd="1" destOrd="0" presId="urn:microsoft.com/office/officeart/2008/layout/LinedList"/>
    <dgm:cxn modelId="{3FFA17EF-D558-0543-A02C-D04871508773}" type="presParOf" srcId="{B6676446-A00F-EC44-A369-CD6710324D34}" destId="{03EDA5CD-37CA-444A-A7E4-F047CFF623DC}" srcOrd="4" destOrd="0" presId="urn:microsoft.com/office/officeart/2008/layout/LinedList"/>
    <dgm:cxn modelId="{3DA3516A-57F7-F842-9CAB-98EDDE8DD9B0}" type="presParOf" srcId="{B6676446-A00F-EC44-A369-CD6710324D34}" destId="{CD484C76-3A7E-5946-B89D-45AFFEA439D6}" srcOrd="5" destOrd="0" presId="urn:microsoft.com/office/officeart/2008/layout/LinedList"/>
    <dgm:cxn modelId="{EC89C7DF-661A-0045-B0FD-7740FF318BDE}" type="presParOf" srcId="{CD484C76-3A7E-5946-B89D-45AFFEA439D6}" destId="{A5913D17-D67C-0C45-9D9A-0BF082674649}" srcOrd="0" destOrd="0" presId="urn:microsoft.com/office/officeart/2008/layout/LinedList"/>
    <dgm:cxn modelId="{B4F98E7D-DD89-2947-915B-726255F79749}" type="presParOf" srcId="{CD484C76-3A7E-5946-B89D-45AFFEA439D6}" destId="{F1E596CC-19B0-1344-B321-EEEE47406F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446468B-E495-7F4B-B909-F1346B64ED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B7923F-69D8-D04F-80FB-2FB6C09287E0}">
      <dgm:prSet/>
      <dgm:spPr/>
      <dgm:t>
        <a:bodyPr/>
        <a:lstStyle/>
        <a:p>
          <a:r>
            <a:rPr lang="en-US" dirty="0"/>
            <a:t>What does the information in the </a:t>
          </a:r>
          <a:r>
            <a:rPr lang="en-US" b="1" u="sng" dirty="0"/>
            <a:t>frequency domain</a:t>
          </a:r>
          <a:r>
            <a:rPr lang="en-US" dirty="0"/>
            <a:t> describe? The information represented in the frequency domain tends to be a more indirect. Think of the notion of </a:t>
          </a:r>
          <a:r>
            <a:rPr lang="en-US" b="1" dirty="0"/>
            <a:t>frequency</a:t>
          </a:r>
          <a:r>
            <a:rPr lang="en-US" dirty="0"/>
            <a:t>, </a:t>
          </a:r>
          <a:r>
            <a:rPr lang="en-US" b="1" dirty="0"/>
            <a:t>phase</a:t>
          </a:r>
          <a:r>
            <a:rPr lang="en-US" dirty="0"/>
            <a:t>, and </a:t>
          </a:r>
          <a:r>
            <a:rPr lang="en-US" b="1" dirty="0"/>
            <a:t>amplitude</a:t>
          </a:r>
          <a:r>
            <a:rPr lang="en-US" dirty="0"/>
            <a:t>. </a:t>
          </a:r>
        </a:p>
      </dgm:t>
    </dgm:pt>
    <dgm:pt modelId="{4BA588C4-98DB-6C4F-8661-3EF96ADDEB9F}" type="parTrans" cxnId="{BE03FF9E-F888-9046-9768-8E89C3DE07BC}">
      <dgm:prSet/>
      <dgm:spPr/>
      <dgm:t>
        <a:bodyPr/>
        <a:lstStyle/>
        <a:p>
          <a:endParaRPr lang="en-US"/>
        </a:p>
      </dgm:t>
    </dgm:pt>
    <dgm:pt modelId="{80F2CE94-75BC-4A47-8981-4AD359EC6D58}" type="sibTrans" cxnId="{BE03FF9E-F888-9046-9768-8E89C3DE07BC}">
      <dgm:prSet/>
      <dgm:spPr/>
      <dgm:t>
        <a:bodyPr/>
        <a:lstStyle/>
        <a:p>
          <a:endParaRPr lang="en-US"/>
        </a:p>
      </dgm:t>
    </dgm:pt>
    <dgm:pt modelId="{84208652-C76F-4548-95D5-DFD32E8D0356}" type="pres">
      <dgm:prSet presAssocID="{E446468B-E495-7F4B-B909-F1346B64EDD2}" presName="linear" presStyleCnt="0">
        <dgm:presLayoutVars>
          <dgm:animLvl val="lvl"/>
          <dgm:resizeHandles val="exact"/>
        </dgm:presLayoutVars>
      </dgm:prSet>
      <dgm:spPr/>
    </dgm:pt>
    <dgm:pt modelId="{55DFD2ED-C228-F447-B6D7-9F8CE8968FDA}" type="pres">
      <dgm:prSet presAssocID="{10B7923F-69D8-D04F-80FB-2FB6C09287E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0233472-772A-2D44-A565-E84161AC3755}" type="presOf" srcId="{10B7923F-69D8-D04F-80FB-2FB6C09287E0}" destId="{55DFD2ED-C228-F447-B6D7-9F8CE8968FDA}" srcOrd="0" destOrd="0" presId="urn:microsoft.com/office/officeart/2005/8/layout/vList2"/>
    <dgm:cxn modelId="{66B9B987-7A40-D145-8A70-0651D8B16C80}" type="presOf" srcId="{E446468B-E495-7F4B-B909-F1346B64EDD2}" destId="{84208652-C76F-4548-95D5-DFD32E8D0356}" srcOrd="0" destOrd="0" presId="urn:microsoft.com/office/officeart/2005/8/layout/vList2"/>
    <dgm:cxn modelId="{BE03FF9E-F888-9046-9768-8E89C3DE07BC}" srcId="{E446468B-E495-7F4B-B909-F1346B64EDD2}" destId="{10B7923F-69D8-D04F-80FB-2FB6C09287E0}" srcOrd="0" destOrd="0" parTransId="{4BA588C4-98DB-6C4F-8661-3EF96ADDEB9F}" sibTransId="{80F2CE94-75BC-4A47-8981-4AD359EC6D58}"/>
    <dgm:cxn modelId="{B9EC9B0E-7FC8-2640-93FB-4D6711BF8D9F}" type="presParOf" srcId="{84208652-C76F-4548-95D5-DFD32E8D0356}" destId="{55DFD2ED-C228-F447-B6D7-9F8CE8968FD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10AA809-11CB-434C-A492-BA435F957728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CB5467B-7590-1A4F-A12F-18424C171354}">
      <dgm:prSet custT="1"/>
      <dgm:spPr/>
      <dgm:t>
        <a:bodyPr/>
        <a:lstStyle/>
        <a:p>
          <a:r>
            <a:rPr lang="en-US" sz="2000" dirty="0"/>
            <a:t>Movements of our planets</a:t>
          </a:r>
        </a:p>
      </dgm:t>
    </dgm:pt>
    <dgm:pt modelId="{4FCAF725-7856-2742-B6B4-D907870758A7}" type="parTrans" cxnId="{574B924B-FD95-D24A-A27F-D3AFC2AC6B7F}">
      <dgm:prSet/>
      <dgm:spPr/>
      <dgm:t>
        <a:bodyPr/>
        <a:lstStyle/>
        <a:p>
          <a:endParaRPr lang="en-US"/>
        </a:p>
      </dgm:t>
    </dgm:pt>
    <dgm:pt modelId="{B7036A2E-17FD-F549-B5A6-02971F13CBE9}" type="sibTrans" cxnId="{574B924B-FD95-D24A-A27F-D3AFC2AC6B7F}">
      <dgm:prSet/>
      <dgm:spPr/>
      <dgm:t>
        <a:bodyPr/>
        <a:lstStyle/>
        <a:p>
          <a:endParaRPr lang="en-US"/>
        </a:p>
      </dgm:t>
    </dgm:pt>
    <dgm:pt modelId="{E9302446-9DC2-A34A-A319-3B1B3ED8E970}">
      <dgm:prSet custT="1"/>
      <dgm:spPr/>
      <dgm:t>
        <a:bodyPr/>
        <a:lstStyle/>
        <a:p>
          <a:r>
            <a:rPr lang="en-US" sz="2000" dirty="0"/>
            <a:t>Sound produced by a ringing bell</a:t>
          </a:r>
        </a:p>
      </dgm:t>
    </dgm:pt>
    <dgm:pt modelId="{5D4B162D-41DA-B447-9EA4-A8940723384F}" type="parTrans" cxnId="{DF579444-3F30-3247-9D1B-18FA9454AC75}">
      <dgm:prSet/>
      <dgm:spPr/>
      <dgm:t>
        <a:bodyPr/>
        <a:lstStyle/>
        <a:p>
          <a:endParaRPr lang="en-US"/>
        </a:p>
      </dgm:t>
    </dgm:pt>
    <dgm:pt modelId="{42E5C9E6-CA5C-A243-B973-23B6F91DAC5E}" type="sibTrans" cxnId="{DF579444-3F30-3247-9D1B-18FA9454AC75}">
      <dgm:prSet/>
      <dgm:spPr/>
      <dgm:t>
        <a:bodyPr/>
        <a:lstStyle/>
        <a:p>
          <a:endParaRPr lang="en-US"/>
        </a:p>
      </dgm:t>
    </dgm:pt>
    <dgm:pt modelId="{C571BB7E-EB27-1E4C-BE71-4088B24BECFD}">
      <dgm:prSet custT="1"/>
      <dgm:spPr/>
      <dgm:t>
        <a:bodyPr/>
        <a:lstStyle/>
        <a:p>
          <a:r>
            <a:rPr lang="en-US" sz="2000" dirty="0"/>
            <a:t>By measuring the </a:t>
          </a:r>
          <a:r>
            <a:rPr lang="en-US" sz="2000" b="1" dirty="0"/>
            <a:t>frequency</a:t>
          </a:r>
          <a:r>
            <a:rPr lang="en-US" sz="2000" dirty="0"/>
            <a:t>, </a:t>
          </a:r>
          <a:r>
            <a:rPr lang="en-US" sz="2000" b="1" dirty="0"/>
            <a:t>phase</a:t>
          </a:r>
          <a:r>
            <a:rPr lang="en-US" sz="2000" dirty="0"/>
            <a:t>, and </a:t>
          </a:r>
          <a:r>
            <a:rPr lang="en-US" sz="2000" b="1" dirty="0"/>
            <a:t>amplitude</a:t>
          </a:r>
          <a:r>
            <a:rPr lang="en-US" sz="2000" dirty="0"/>
            <a:t> of this periodic motion, information can often be obtained about the system producing the motion. </a:t>
          </a:r>
          <a:br>
            <a:rPr lang="en-US" sz="2000" dirty="0"/>
          </a:br>
          <a:endParaRPr lang="en-US" sz="2000" dirty="0"/>
        </a:p>
      </dgm:t>
    </dgm:pt>
    <dgm:pt modelId="{A7E6FB5C-1D33-294D-A37F-BDBAFEEDB980}" type="parTrans" cxnId="{AD0BC984-CDD5-B742-98FF-F8C3E9046AB4}">
      <dgm:prSet/>
      <dgm:spPr/>
      <dgm:t>
        <a:bodyPr/>
        <a:lstStyle/>
        <a:p>
          <a:endParaRPr lang="en-US"/>
        </a:p>
      </dgm:t>
    </dgm:pt>
    <dgm:pt modelId="{DE194EAF-FC8F-4748-AA13-175CCEAA189C}" type="sibTrans" cxnId="{AD0BC984-CDD5-B742-98FF-F8C3E9046AB4}">
      <dgm:prSet/>
      <dgm:spPr/>
      <dgm:t>
        <a:bodyPr/>
        <a:lstStyle/>
        <a:p>
          <a:endParaRPr lang="en-US"/>
        </a:p>
      </dgm:t>
    </dgm:pt>
    <dgm:pt modelId="{89F68B58-A287-9149-B598-8B433B94C0FF}" type="pres">
      <dgm:prSet presAssocID="{510AA809-11CB-434C-A492-BA435F957728}" presName="linear" presStyleCnt="0">
        <dgm:presLayoutVars>
          <dgm:animLvl val="lvl"/>
          <dgm:resizeHandles val="exact"/>
        </dgm:presLayoutVars>
      </dgm:prSet>
      <dgm:spPr/>
    </dgm:pt>
    <dgm:pt modelId="{13E08A56-E323-9646-B334-D43678BFF107}" type="pres">
      <dgm:prSet presAssocID="{DCB5467B-7590-1A4F-A12F-18424C17135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4FB9D70-7E41-E946-8AF3-9ACCFB5D9864}" type="pres">
      <dgm:prSet presAssocID="{B7036A2E-17FD-F549-B5A6-02971F13CBE9}" presName="spacer" presStyleCnt="0"/>
      <dgm:spPr/>
    </dgm:pt>
    <dgm:pt modelId="{D2EDFD96-E94B-C348-A44D-2F0D5E4B2F9C}" type="pres">
      <dgm:prSet presAssocID="{E9302446-9DC2-A34A-A319-3B1B3ED8E97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DD06AB2-213C-BB43-86E0-EF5B35B3AFF7}" type="pres">
      <dgm:prSet presAssocID="{42E5C9E6-CA5C-A243-B973-23B6F91DAC5E}" presName="spacer" presStyleCnt="0"/>
      <dgm:spPr/>
    </dgm:pt>
    <dgm:pt modelId="{16DC58A3-8473-2D48-B5DA-9FCC685EDA8A}" type="pres">
      <dgm:prSet presAssocID="{C571BB7E-EB27-1E4C-BE71-4088B24BECF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F579444-3F30-3247-9D1B-18FA9454AC75}" srcId="{510AA809-11CB-434C-A492-BA435F957728}" destId="{E9302446-9DC2-A34A-A319-3B1B3ED8E970}" srcOrd="1" destOrd="0" parTransId="{5D4B162D-41DA-B447-9EA4-A8940723384F}" sibTransId="{42E5C9E6-CA5C-A243-B973-23B6F91DAC5E}"/>
    <dgm:cxn modelId="{574B924B-FD95-D24A-A27F-D3AFC2AC6B7F}" srcId="{510AA809-11CB-434C-A492-BA435F957728}" destId="{DCB5467B-7590-1A4F-A12F-18424C171354}" srcOrd="0" destOrd="0" parTransId="{4FCAF725-7856-2742-B6B4-D907870758A7}" sibTransId="{B7036A2E-17FD-F549-B5A6-02971F13CBE9}"/>
    <dgm:cxn modelId="{AD0BC984-CDD5-B742-98FF-F8C3E9046AB4}" srcId="{510AA809-11CB-434C-A492-BA435F957728}" destId="{C571BB7E-EB27-1E4C-BE71-4088B24BECFD}" srcOrd="2" destOrd="0" parTransId="{A7E6FB5C-1D33-294D-A37F-BDBAFEEDB980}" sibTransId="{DE194EAF-FC8F-4748-AA13-175CCEAA189C}"/>
    <dgm:cxn modelId="{029D22AC-C3F6-9E4A-92B9-12833157D8A0}" type="presOf" srcId="{C571BB7E-EB27-1E4C-BE71-4088B24BECFD}" destId="{16DC58A3-8473-2D48-B5DA-9FCC685EDA8A}" srcOrd="0" destOrd="0" presId="urn:microsoft.com/office/officeart/2005/8/layout/vList2"/>
    <dgm:cxn modelId="{F556C6C6-000C-3846-8CF6-740E0E4290DE}" type="presOf" srcId="{510AA809-11CB-434C-A492-BA435F957728}" destId="{89F68B58-A287-9149-B598-8B433B94C0FF}" srcOrd="0" destOrd="0" presId="urn:microsoft.com/office/officeart/2005/8/layout/vList2"/>
    <dgm:cxn modelId="{6DDB45C7-51E8-6F46-8DD5-88C9A4961FE3}" type="presOf" srcId="{DCB5467B-7590-1A4F-A12F-18424C171354}" destId="{13E08A56-E323-9646-B334-D43678BFF107}" srcOrd="0" destOrd="0" presId="urn:microsoft.com/office/officeart/2005/8/layout/vList2"/>
    <dgm:cxn modelId="{BFDA77CA-323E-914E-BBE1-CABA894B36C2}" type="presOf" srcId="{E9302446-9DC2-A34A-A319-3B1B3ED8E970}" destId="{D2EDFD96-E94B-C348-A44D-2F0D5E4B2F9C}" srcOrd="0" destOrd="0" presId="urn:microsoft.com/office/officeart/2005/8/layout/vList2"/>
    <dgm:cxn modelId="{9AD56F5E-C70A-274C-AAC1-96F67D8316D7}" type="presParOf" srcId="{89F68B58-A287-9149-B598-8B433B94C0FF}" destId="{13E08A56-E323-9646-B334-D43678BFF107}" srcOrd="0" destOrd="0" presId="urn:microsoft.com/office/officeart/2005/8/layout/vList2"/>
    <dgm:cxn modelId="{ED8D4028-6C9B-D647-BF91-E1AB755DAD0F}" type="presParOf" srcId="{89F68B58-A287-9149-B598-8B433B94C0FF}" destId="{24FB9D70-7E41-E946-8AF3-9ACCFB5D9864}" srcOrd="1" destOrd="0" presId="urn:microsoft.com/office/officeart/2005/8/layout/vList2"/>
    <dgm:cxn modelId="{38147AD2-C826-6247-884D-C2988F70CDB9}" type="presParOf" srcId="{89F68B58-A287-9149-B598-8B433B94C0FF}" destId="{D2EDFD96-E94B-C348-A44D-2F0D5E4B2F9C}" srcOrd="2" destOrd="0" presId="urn:microsoft.com/office/officeart/2005/8/layout/vList2"/>
    <dgm:cxn modelId="{D09C9F4F-0C2C-FB4C-9D6F-43D773780283}" type="presParOf" srcId="{89F68B58-A287-9149-B598-8B433B94C0FF}" destId="{9DD06AB2-213C-BB43-86E0-EF5B35B3AFF7}" srcOrd="3" destOrd="0" presId="urn:microsoft.com/office/officeart/2005/8/layout/vList2"/>
    <dgm:cxn modelId="{5FDEEB78-CACB-DB43-9A66-D091F9A00238}" type="presParOf" srcId="{89F68B58-A287-9149-B598-8B433B94C0FF}" destId="{16DC58A3-8473-2D48-B5DA-9FCC685EDA8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4AFA10A-24ED-1B4C-A122-7193B777E3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9F138B-805B-DB43-8C83-A52DD7BAC874}">
      <dgm:prSet custT="1"/>
      <dgm:spPr/>
      <dgm:t>
        <a:bodyPr/>
        <a:lstStyle/>
        <a:p>
          <a:r>
            <a:rPr lang="en-US" sz="2400" dirty="0"/>
            <a:t>Let’s revisit the notion of time domain and frequency domain</a:t>
          </a:r>
          <a:br>
            <a:rPr lang="en-US" sz="2400" dirty="0"/>
          </a:br>
          <a:endParaRPr lang="en-US" sz="2400" dirty="0"/>
        </a:p>
      </dgm:t>
    </dgm:pt>
    <dgm:pt modelId="{53E6BB8F-5D7C-C74C-BDCC-37AA6E929771}" type="parTrans" cxnId="{5BC204E2-F54B-0740-8A96-A59284089470}">
      <dgm:prSet/>
      <dgm:spPr/>
      <dgm:t>
        <a:bodyPr/>
        <a:lstStyle/>
        <a:p>
          <a:endParaRPr lang="en-US"/>
        </a:p>
      </dgm:t>
    </dgm:pt>
    <dgm:pt modelId="{EE5C59DD-B04A-5541-A6BC-D89E0E457A27}" type="sibTrans" cxnId="{5BC204E2-F54B-0740-8A96-A59284089470}">
      <dgm:prSet/>
      <dgm:spPr/>
      <dgm:t>
        <a:bodyPr/>
        <a:lstStyle/>
        <a:p>
          <a:endParaRPr lang="en-US"/>
        </a:p>
      </dgm:t>
    </dgm:pt>
    <dgm:pt modelId="{F8E59F41-932B-8846-8E47-0FBC40257D72}" type="pres">
      <dgm:prSet presAssocID="{84AFA10A-24ED-1B4C-A122-7193B777E37C}" presName="linear" presStyleCnt="0">
        <dgm:presLayoutVars>
          <dgm:animLvl val="lvl"/>
          <dgm:resizeHandles val="exact"/>
        </dgm:presLayoutVars>
      </dgm:prSet>
      <dgm:spPr/>
    </dgm:pt>
    <dgm:pt modelId="{602C3F1B-24EB-B943-80F3-3A2B83F63236}" type="pres">
      <dgm:prSet presAssocID="{F69F138B-805B-DB43-8C83-A52DD7BAC87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66ABF30-15BB-5243-A4CE-1719900EBC74}" type="presOf" srcId="{84AFA10A-24ED-1B4C-A122-7193B777E37C}" destId="{F8E59F41-932B-8846-8E47-0FBC40257D72}" srcOrd="0" destOrd="0" presId="urn:microsoft.com/office/officeart/2005/8/layout/vList2"/>
    <dgm:cxn modelId="{12977CB5-E315-AE49-A336-A8BF8755EC4D}" type="presOf" srcId="{F69F138B-805B-DB43-8C83-A52DD7BAC874}" destId="{602C3F1B-24EB-B943-80F3-3A2B83F63236}" srcOrd="0" destOrd="0" presId="urn:microsoft.com/office/officeart/2005/8/layout/vList2"/>
    <dgm:cxn modelId="{5BC204E2-F54B-0740-8A96-A59284089470}" srcId="{84AFA10A-24ED-1B4C-A122-7193B777E37C}" destId="{F69F138B-805B-DB43-8C83-A52DD7BAC874}" srcOrd="0" destOrd="0" parTransId="{53E6BB8F-5D7C-C74C-BDCC-37AA6E929771}" sibTransId="{EE5C59DD-B04A-5541-A6BC-D89E0E457A27}"/>
    <dgm:cxn modelId="{6B86B25D-7F8F-8640-8DAC-5EF0E551BC4E}" type="presParOf" srcId="{F8E59F41-932B-8846-8E47-0FBC40257D72}" destId="{602C3F1B-24EB-B943-80F3-3A2B83F632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DAE18E-10E0-504A-970B-162F5C6CDE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30B9EC7-00B1-174A-9997-A48D529665A1}">
      <dgm:prSet/>
      <dgm:spPr/>
      <dgm:t>
        <a:bodyPr/>
        <a:lstStyle/>
        <a:p>
          <a:r>
            <a:rPr lang="en-US" dirty="0"/>
            <a:t>Some examples of linear and non-linear systems </a:t>
          </a:r>
        </a:p>
      </dgm:t>
    </dgm:pt>
    <dgm:pt modelId="{30F3E9BE-A284-C046-9CD9-FDC29F73C9A8}" type="parTrans" cxnId="{18B9A1A9-CEA1-204E-972A-88243560E345}">
      <dgm:prSet/>
      <dgm:spPr/>
      <dgm:t>
        <a:bodyPr/>
        <a:lstStyle/>
        <a:p>
          <a:endParaRPr lang="en-US"/>
        </a:p>
      </dgm:t>
    </dgm:pt>
    <dgm:pt modelId="{32B9A381-0E94-3E42-B916-4DB7045C672F}" type="sibTrans" cxnId="{18B9A1A9-CEA1-204E-972A-88243560E345}">
      <dgm:prSet/>
      <dgm:spPr/>
      <dgm:t>
        <a:bodyPr/>
        <a:lstStyle/>
        <a:p>
          <a:endParaRPr lang="en-US"/>
        </a:p>
      </dgm:t>
    </dgm:pt>
    <dgm:pt modelId="{245E4799-A213-DC45-B8D3-6992427DB43D}" type="pres">
      <dgm:prSet presAssocID="{9BDAE18E-10E0-504A-970B-162F5C6CDE02}" presName="linear" presStyleCnt="0">
        <dgm:presLayoutVars>
          <dgm:animLvl val="lvl"/>
          <dgm:resizeHandles val="exact"/>
        </dgm:presLayoutVars>
      </dgm:prSet>
      <dgm:spPr/>
    </dgm:pt>
    <dgm:pt modelId="{08647F23-4819-774E-B792-71EA60199823}" type="pres">
      <dgm:prSet presAssocID="{E30B9EC7-00B1-174A-9997-A48D529665A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5BFD380-EBD6-084B-9FE2-16AEAD1BF87D}" type="presOf" srcId="{E30B9EC7-00B1-174A-9997-A48D529665A1}" destId="{08647F23-4819-774E-B792-71EA60199823}" srcOrd="0" destOrd="0" presId="urn:microsoft.com/office/officeart/2005/8/layout/vList2"/>
    <dgm:cxn modelId="{DD0928A8-E805-FE45-AA80-965FDF986D4D}" type="presOf" srcId="{9BDAE18E-10E0-504A-970B-162F5C6CDE02}" destId="{245E4799-A213-DC45-B8D3-6992427DB43D}" srcOrd="0" destOrd="0" presId="urn:microsoft.com/office/officeart/2005/8/layout/vList2"/>
    <dgm:cxn modelId="{18B9A1A9-CEA1-204E-972A-88243560E345}" srcId="{9BDAE18E-10E0-504A-970B-162F5C6CDE02}" destId="{E30B9EC7-00B1-174A-9997-A48D529665A1}" srcOrd="0" destOrd="0" parTransId="{30F3E9BE-A284-C046-9CD9-FDC29F73C9A8}" sibTransId="{32B9A381-0E94-3E42-B916-4DB7045C672F}"/>
    <dgm:cxn modelId="{D3FE0E92-5E73-0C42-809C-5AD3A0861835}" type="presParOf" srcId="{245E4799-A213-DC45-B8D3-6992427DB43D}" destId="{08647F23-4819-774E-B792-71EA601998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95A3321-6A77-6D43-8201-F2AE2225DC2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ABE0EDC-F58B-E94A-8F41-65AC66AE2CA4}">
      <dgm:prSet/>
      <dgm:spPr/>
      <dgm:t>
        <a:bodyPr/>
        <a:lstStyle/>
        <a:p>
          <a:r>
            <a:rPr lang="en-US" dirty="0"/>
            <a:t>Good performance in the </a:t>
          </a:r>
          <a:r>
            <a:rPr lang="en-US" u="sng" dirty="0"/>
            <a:t>time domain</a:t>
          </a:r>
          <a:r>
            <a:rPr lang="en-US" dirty="0"/>
            <a:t> results in </a:t>
          </a:r>
          <a:r>
            <a:rPr lang="en-US" u="sng" dirty="0"/>
            <a:t>poor</a:t>
          </a:r>
          <a:r>
            <a:rPr lang="en-US" dirty="0"/>
            <a:t> performance in the </a:t>
          </a:r>
          <a:r>
            <a:rPr lang="en-US" u="sng" dirty="0"/>
            <a:t>frequency domain</a:t>
          </a:r>
          <a:r>
            <a:rPr lang="en-US" dirty="0"/>
            <a:t>, and vice versa.</a:t>
          </a:r>
        </a:p>
      </dgm:t>
    </dgm:pt>
    <dgm:pt modelId="{1B0A9D24-5A16-794B-AA91-E6EFBD41DA20}" type="parTrans" cxnId="{9E71733E-D81F-6249-BB37-B0B5028ED780}">
      <dgm:prSet/>
      <dgm:spPr/>
      <dgm:t>
        <a:bodyPr/>
        <a:lstStyle/>
        <a:p>
          <a:endParaRPr lang="en-US"/>
        </a:p>
      </dgm:t>
    </dgm:pt>
    <dgm:pt modelId="{293676F6-81E0-9C4C-8B04-E34FF73A4073}" type="sibTrans" cxnId="{9E71733E-D81F-6249-BB37-B0B5028ED780}">
      <dgm:prSet/>
      <dgm:spPr/>
      <dgm:t>
        <a:bodyPr/>
        <a:lstStyle/>
        <a:p>
          <a:endParaRPr lang="en-US"/>
        </a:p>
      </dgm:t>
    </dgm:pt>
    <dgm:pt modelId="{DD97DBAD-29A1-8643-AA5F-711DDC623D03}" type="pres">
      <dgm:prSet presAssocID="{795A3321-6A77-6D43-8201-F2AE2225DC22}" presName="linear" presStyleCnt="0">
        <dgm:presLayoutVars>
          <dgm:animLvl val="lvl"/>
          <dgm:resizeHandles val="exact"/>
        </dgm:presLayoutVars>
      </dgm:prSet>
      <dgm:spPr/>
    </dgm:pt>
    <dgm:pt modelId="{B7177747-8AAF-0842-8D19-01D9194C2258}" type="pres">
      <dgm:prSet presAssocID="{BABE0EDC-F58B-E94A-8F41-65AC66AE2CA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D3D4B1A-EFD1-6645-845E-B0AA2FD702B5}" type="presOf" srcId="{BABE0EDC-F58B-E94A-8F41-65AC66AE2CA4}" destId="{B7177747-8AAF-0842-8D19-01D9194C2258}" srcOrd="0" destOrd="0" presId="urn:microsoft.com/office/officeart/2005/8/layout/vList2"/>
    <dgm:cxn modelId="{899F643B-E0EC-4543-BDF4-F983D6DC6908}" type="presOf" srcId="{795A3321-6A77-6D43-8201-F2AE2225DC22}" destId="{DD97DBAD-29A1-8643-AA5F-711DDC623D03}" srcOrd="0" destOrd="0" presId="urn:microsoft.com/office/officeart/2005/8/layout/vList2"/>
    <dgm:cxn modelId="{9E71733E-D81F-6249-BB37-B0B5028ED780}" srcId="{795A3321-6A77-6D43-8201-F2AE2225DC22}" destId="{BABE0EDC-F58B-E94A-8F41-65AC66AE2CA4}" srcOrd="0" destOrd="0" parTransId="{1B0A9D24-5A16-794B-AA91-E6EFBD41DA20}" sibTransId="{293676F6-81E0-9C4C-8B04-E34FF73A4073}"/>
    <dgm:cxn modelId="{7D5F518B-F0E7-BA44-ABF9-207BCC7B3497}" type="presParOf" srcId="{DD97DBAD-29A1-8643-AA5F-711DDC623D03}" destId="{B7177747-8AAF-0842-8D19-01D9194C225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84F153E-697C-804B-A45D-F7ABB78B2E21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7021A0F-2AAB-9749-ABBD-185B64F09777}">
      <dgm:prSet/>
      <dgm:spPr/>
      <dgm:t>
        <a:bodyPr/>
        <a:lstStyle/>
        <a:p>
          <a:r>
            <a:rPr lang="en-US" b="1" dirty="0"/>
            <a:t>Time Domain </a:t>
          </a:r>
        </a:p>
      </dgm:t>
    </dgm:pt>
    <dgm:pt modelId="{F008FDEC-F343-AB49-9615-A7971C0A0621}" type="parTrans" cxnId="{D3F3EBBC-E9BE-9D4D-82BA-F9DEE9DFA69D}">
      <dgm:prSet/>
      <dgm:spPr/>
      <dgm:t>
        <a:bodyPr/>
        <a:lstStyle/>
        <a:p>
          <a:endParaRPr lang="en-US"/>
        </a:p>
      </dgm:t>
    </dgm:pt>
    <dgm:pt modelId="{73AD7511-D821-644F-81AD-30013885EC6A}" type="sibTrans" cxnId="{D3F3EBBC-E9BE-9D4D-82BA-F9DEE9DFA69D}">
      <dgm:prSet/>
      <dgm:spPr/>
      <dgm:t>
        <a:bodyPr/>
        <a:lstStyle/>
        <a:p>
          <a:endParaRPr lang="en-US"/>
        </a:p>
      </dgm:t>
    </dgm:pt>
    <dgm:pt modelId="{2DC03DFC-4BDC-8F4D-819A-E455DAC94D3C}">
      <dgm:prSet/>
      <dgm:spPr/>
      <dgm:t>
        <a:bodyPr/>
        <a:lstStyle/>
        <a:p>
          <a:r>
            <a:rPr lang="en-US" b="1" dirty="0"/>
            <a:t>Frequency Domain</a:t>
          </a:r>
        </a:p>
      </dgm:t>
    </dgm:pt>
    <dgm:pt modelId="{8AC7DAB3-40BE-1443-AB12-3038DD3A3BDE}" type="parTrans" cxnId="{8DA7B742-4F5D-E841-AF2E-608FD94DE6E2}">
      <dgm:prSet/>
      <dgm:spPr/>
      <dgm:t>
        <a:bodyPr/>
        <a:lstStyle/>
        <a:p>
          <a:endParaRPr lang="en-US"/>
        </a:p>
      </dgm:t>
    </dgm:pt>
    <dgm:pt modelId="{BB42C88A-C354-3F4D-AD03-95DED5D90013}" type="sibTrans" cxnId="{8DA7B742-4F5D-E841-AF2E-608FD94DE6E2}">
      <dgm:prSet/>
      <dgm:spPr/>
      <dgm:t>
        <a:bodyPr/>
        <a:lstStyle/>
        <a:p>
          <a:endParaRPr lang="en-US"/>
        </a:p>
      </dgm:t>
    </dgm:pt>
    <dgm:pt modelId="{4E319408-81E1-D644-81E9-E984FA8C12BE}">
      <dgm:prSet/>
      <dgm:spPr/>
      <dgm:t>
        <a:bodyPr/>
        <a:lstStyle/>
        <a:p>
          <a:r>
            <a:rPr lang="en-US" b="1" dirty="0"/>
            <a:t>Example:</a:t>
          </a:r>
          <a:r>
            <a:rPr lang="en-US" dirty="0"/>
            <a:t> If you are interested in removing noise from an </a:t>
          </a:r>
          <a:r>
            <a:rPr lang="en-US" b="1" dirty="0"/>
            <a:t>EKG signal</a:t>
          </a:r>
          <a:r>
            <a:rPr lang="en-US" dirty="0"/>
            <a:t>, then the frequency response is of little concern.</a:t>
          </a:r>
        </a:p>
      </dgm:t>
    </dgm:pt>
    <dgm:pt modelId="{7A83DC79-2239-BB49-9608-31333728FB5F}" type="parTrans" cxnId="{5B5ECB7F-9380-2742-8AF1-39B0D095665B}">
      <dgm:prSet/>
      <dgm:spPr/>
      <dgm:t>
        <a:bodyPr/>
        <a:lstStyle/>
        <a:p>
          <a:endParaRPr lang="en-US"/>
        </a:p>
      </dgm:t>
    </dgm:pt>
    <dgm:pt modelId="{7028D4F1-ABF8-024E-8B66-390FE95170FE}" type="sibTrans" cxnId="{5B5ECB7F-9380-2742-8AF1-39B0D095665B}">
      <dgm:prSet/>
      <dgm:spPr/>
      <dgm:t>
        <a:bodyPr/>
        <a:lstStyle/>
        <a:p>
          <a:endParaRPr lang="en-US"/>
        </a:p>
      </dgm:t>
    </dgm:pt>
    <dgm:pt modelId="{28EEC3BD-9306-B943-9BE9-15BCBDBDB0BC}">
      <dgm:prSet/>
      <dgm:spPr/>
      <dgm:t>
        <a:bodyPr/>
        <a:lstStyle/>
        <a:p>
          <a:r>
            <a:rPr lang="en-US" b="1" dirty="0"/>
            <a:t>Example:</a:t>
          </a:r>
          <a:r>
            <a:rPr lang="en-US" dirty="0"/>
            <a:t> If you are interested in designing a digital filter for a </a:t>
          </a:r>
          <a:r>
            <a:rPr lang="en-US" b="1" dirty="0"/>
            <a:t>hearing aid</a:t>
          </a:r>
          <a:r>
            <a:rPr lang="en-US" dirty="0"/>
            <a:t>, then the frequency response is all very important. </a:t>
          </a:r>
          <a:endParaRPr lang="en-US" b="1" dirty="0"/>
        </a:p>
      </dgm:t>
    </dgm:pt>
    <dgm:pt modelId="{89957F27-8D05-984A-8224-06D45AEB2F1A}" type="parTrans" cxnId="{F157FD26-DA9D-FC48-B976-F7196B3B9E48}">
      <dgm:prSet/>
      <dgm:spPr/>
      <dgm:t>
        <a:bodyPr/>
        <a:lstStyle/>
        <a:p>
          <a:endParaRPr lang="en-US"/>
        </a:p>
      </dgm:t>
    </dgm:pt>
    <dgm:pt modelId="{207A739D-8EEC-E14D-A8ED-7E35D51948CC}" type="sibTrans" cxnId="{F157FD26-DA9D-FC48-B976-F7196B3B9E48}">
      <dgm:prSet/>
      <dgm:spPr/>
      <dgm:t>
        <a:bodyPr/>
        <a:lstStyle/>
        <a:p>
          <a:endParaRPr lang="en-US"/>
        </a:p>
      </dgm:t>
    </dgm:pt>
    <dgm:pt modelId="{A881A065-4179-C643-ADEF-365522387DBE}" type="pres">
      <dgm:prSet presAssocID="{984F153E-697C-804B-A45D-F7ABB78B2E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4B3FB4-5D06-A049-BC60-A4BDC0FE9F79}" type="pres">
      <dgm:prSet presAssocID="{07021A0F-2AAB-9749-ABBD-185B64F09777}" presName="hierRoot1" presStyleCnt="0">
        <dgm:presLayoutVars>
          <dgm:hierBranch val="init"/>
        </dgm:presLayoutVars>
      </dgm:prSet>
      <dgm:spPr/>
    </dgm:pt>
    <dgm:pt modelId="{F3F77254-F14F-7243-A2FD-A9E0D52823B9}" type="pres">
      <dgm:prSet presAssocID="{07021A0F-2AAB-9749-ABBD-185B64F09777}" presName="rootComposite1" presStyleCnt="0"/>
      <dgm:spPr/>
    </dgm:pt>
    <dgm:pt modelId="{743F3865-D11B-5C44-AB50-9A9A103E8AE4}" type="pres">
      <dgm:prSet presAssocID="{07021A0F-2AAB-9749-ABBD-185B64F09777}" presName="rootText1" presStyleLbl="node0" presStyleIdx="0" presStyleCnt="2">
        <dgm:presLayoutVars>
          <dgm:chPref val="3"/>
        </dgm:presLayoutVars>
      </dgm:prSet>
      <dgm:spPr/>
    </dgm:pt>
    <dgm:pt modelId="{23E205E6-0287-0147-B6CA-234FA3BDC11F}" type="pres">
      <dgm:prSet presAssocID="{07021A0F-2AAB-9749-ABBD-185B64F09777}" presName="rootConnector1" presStyleLbl="node1" presStyleIdx="0" presStyleCnt="0"/>
      <dgm:spPr/>
    </dgm:pt>
    <dgm:pt modelId="{685637CD-48C7-CA4A-B569-A555233B89FE}" type="pres">
      <dgm:prSet presAssocID="{07021A0F-2AAB-9749-ABBD-185B64F09777}" presName="hierChild2" presStyleCnt="0"/>
      <dgm:spPr/>
    </dgm:pt>
    <dgm:pt modelId="{6B386A2A-B7F0-B545-AAFE-C2308854FBE4}" type="pres">
      <dgm:prSet presAssocID="{7A83DC79-2239-BB49-9608-31333728FB5F}" presName="Name37" presStyleLbl="parChTrans1D2" presStyleIdx="0" presStyleCnt="2"/>
      <dgm:spPr/>
    </dgm:pt>
    <dgm:pt modelId="{4170EC0A-A566-7546-A1A6-BCCC6AE18593}" type="pres">
      <dgm:prSet presAssocID="{4E319408-81E1-D644-81E9-E984FA8C12BE}" presName="hierRoot2" presStyleCnt="0">
        <dgm:presLayoutVars>
          <dgm:hierBranch val="init"/>
        </dgm:presLayoutVars>
      </dgm:prSet>
      <dgm:spPr/>
    </dgm:pt>
    <dgm:pt modelId="{CB01AA2B-13C3-D344-B186-D2416939C2DD}" type="pres">
      <dgm:prSet presAssocID="{4E319408-81E1-D644-81E9-E984FA8C12BE}" presName="rootComposite" presStyleCnt="0"/>
      <dgm:spPr/>
    </dgm:pt>
    <dgm:pt modelId="{10BC100F-678A-484A-A89A-1528F1675D57}" type="pres">
      <dgm:prSet presAssocID="{4E319408-81E1-D644-81E9-E984FA8C12BE}" presName="rootText" presStyleLbl="node2" presStyleIdx="0" presStyleCnt="2">
        <dgm:presLayoutVars>
          <dgm:chPref val="3"/>
        </dgm:presLayoutVars>
      </dgm:prSet>
      <dgm:spPr/>
    </dgm:pt>
    <dgm:pt modelId="{CA560032-000F-C949-B7B3-B12D9590550B}" type="pres">
      <dgm:prSet presAssocID="{4E319408-81E1-D644-81E9-E984FA8C12BE}" presName="rootConnector" presStyleLbl="node2" presStyleIdx="0" presStyleCnt="2"/>
      <dgm:spPr/>
    </dgm:pt>
    <dgm:pt modelId="{994F6A36-D227-0043-AE2B-DFA2B4020518}" type="pres">
      <dgm:prSet presAssocID="{4E319408-81E1-D644-81E9-E984FA8C12BE}" presName="hierChild4" presStyleCnt="0"/>
      <dgm:spPr/>
    </dgm:pt>
    <dgm:pt modelId="{1FCB2C3B-5E1F-1549-AB3C-7B3F1EFA4826}" type="pres">
      <dgm:prSet presAssocID="{4E319408-81E1-D644-81E9-E984FA8C12BE}" presName="hierChild5" presStyleCnt="0"/>
      <dgm:spPr/>
    </dgm:pt>
    <dgm:pt modelId="{79A6AA36-F9D0-F54D-AF0D-D16CD14A6523}" type="pres">
      <dgm:prSet presAssocID="{07021A0F-2AAB-9749-ABBD-185B64F09777}" presName="hierChild3" presStyleCnt="0"/>
      <dgm:spPr/>
    </dgm:pt>
    <dgm:pt modelId="{76DCFD8C-6FF3-164F-95AD-4253CE118C9F}" type="pres">
      <dgm:prSet presAssocID="{2DC03DFC-4BDC-8F4D-819A-E455DAC94D3C}" presName="hierRoot1" presStyleCnt="0">
        <dgm:presLayoutVars>
          <dgm:hierBranch val="init"/>
        </dgm:presLayoutVars>
      </dgm:prSet>
      <dgm:spPr/>
    </dgm:pt>
    <dgm:pt modelId="{4C7B47C0-65FA-D946-8B3A-773D00E34193}" type="pres">
      <dgm:prSet presAssocID="{2DC03DFC-4BDC-8F4D-819A-E455DAC94D3C}" presName="rootComposite1" presStyleCnt="0"/>
      <dgm:spPr/>
    </dgm:pt>
    <dgm:pt modelId="{2AE9D71C-A0FF-9045-90D6-22ABF0922A91}" type="pres">
      <dgm:prSet presAssocID="{2DC03DFC-4BDC-8F4D-819A-E455DAC94D3C}" presName="rootText1" presStyleLbl="node0" presStyleIdx="1" presStyleCnt="2">
        <dgm:presLayoutVars>
          <dgm:chPref val="3"/>
        </dgm:presLayoutVars>
      </dgm:prSet>
      <dgm:spPr/>
    </dgm:pt>
    <dgm:pt modelId="{12886A91-0F14-9241-AF05-7E392F200792}" type="pres">
      <dgm:prSet presAssocID="{2DC03DFC-4BDC-8F4D-819A-E455DAC94D3C}" presName="rootConnector1" presStyleLbl="node1" presStyleIdx="0" presStyleCnt="0"/>
      <dgm:spPr/>
    </dgm:pt>
    <dgm:pt modelId="{0D922B89-0BF6-4142-AE83-F67087F24E0F}" type="pres">
      <dgm:prSet presAssocID="{2DC03DFC-4BDC-8F4D-819A-E455DAC94D3C}" presName="hierChild2" presStyleCnt="0"/>
      <dgm:spPr/>
    </dgm:pt>
    <dgm:pt modelId="{6B04F196-2554-AC40-82B8-FDC889C42582}" type="pres">
      <dgm:prSet presAssocID="{89957F27-8D05-984A-8224-06D45AEB2F1A}" presName="Name37" presStyleLbl="parChTrans1D2" presStyleIdx="1" presStyleCnt="2"/>
      <dgm:spPr/>
    </dgm:pt>
    <dgm:pt modelId="{30311081-94C2-2641-9AF1-5D3327CEB4CF}" type="pres">
      <dgm:prSet presAssocID="{28EEC3BD-9306-B943-9BE9-15BCBDBDB0BC}" presName="hierRoot2" presStyleCnt="0">
        <dgm:presLayoutVars>
          <dgm:hierBranch val="init"/>
        </dgm:presLayoutVars>
      </dgm:prSet>
      <dgm:spPr/>
    </dgm:pt>
    <dgm:pt modelId="{ADE82584-D8A7-A540-8F4E-27C8DB44E238}" type="pres">
      <dgm:prSet presAssocID="{28EEC3BD-9306-B943-9BE9-15BCBDBDB0BC}" presName="rootComposite" presStyleCnt="0"/>
      <dgm:spPr/>
    </dgm:pt>
    <dgm:pt modelId="{B35C4B5B-1DC3-7C4D-B999-CAC4D598DE54}" type="pres">
      <dgm:prSet presAssocID="{28EEC3BD-9306-B943-9BE9-15BCBDBDB0BC}" presName="rootText" presStyleLbl="node2" presStyleIdx="1" presStyleCnt="2">
        <dgm:presLayoutVars>
          <dgm:chPref val="3"/>
        </dgm:presLayoutVars>
      </dgm:prSet>
      <dgm:spPr/>
    </dgm:pt>
    <dgm:pt modelId="{4A2F1B81-573C-0C41-83E2-A27546E38EE0}" type="pres">
      <dgm:prSet presAssocID="{28EEC3BD-9306-B943-9BE9-15BCBDBDB0BC}" presName="rootConnector" presStyleLbl="node2" presStyleIdx="1" presStyleCnt="2"/>
      <dgm:spPr/>
    </dgm:pt>
    <dgm:pt modelId="{AED5663B-8397-9B4F-964E-199E85FFB9F8}" type="pres">
      <dgm:prSet presAssocID="{28EEC3BD-9306-B943-9BE9-15BCBDBDB0BC}" presName="hierChild4" presStyleCnt="0"/>
      <dgm:spPr/>
    </dgm:pt>
    <dgm:pt modelId="{34CCC913-6143-8249-BBD4-E8D8A90C10B5}" type="pres">
      <dgm:prSet presAssocID="{28EEC3BD-9306-B943-9BE9-15BCBDBDB0BC}" presName="hierChild5" presStyleCnt="0"/>
      <dgm:spPr/>
    </dgm:pt>
    <dgm:pt modelId="{09882535-B509-3D4D-A70C-69862B36EFA6}" type="pres">
      <dgm:prSet presAssocID="{2DC03DFC-4BDC-8F4D-819A-E455DAC94D3C}" presName="hierChild3" presStyleCnt="0"/>
      <dgm:spPr/>
    </dgm:pt>
  </dgm:ptLst>
  <dgm:cxnLst>
    <dgm:cxn modelId="{5728FB0F-2433-2343-89F0-F1DA05981768}" type="presOf" srcId="{89957F27-8D05-984A-8224-06D45AEB2F1A}" destId="{6B04F196-2554-AC40-82B8-FDC889C42582}" srcOrd="0" destOrd="0" presId="urn:microsoft.com/office/officeart/2005/8/layout/orgChart1"/>
    <dgm:cxn modelId="{15067612-A2B0-6A4F-8BE6-59D5793DC706}" type="presOf" srcId="{4E319408-81E1-D644-81E9-E984FA8C12BE}" destId="{10BC100F-678A-484A-A89A-1528F1675D57}" srcOrd="0" destOrd="0" presId="urn:microsoft.com/office/officeart/2005/8/layout/orgChart1"/>
    <dgm:cxn modelId="{F157FD26-DA9D-FC48-B976-F7196B3B9E48}" srcId="{2DC03DFC-4BDC-8F4D-819A-E455DAC94D3C}" destId="{28EEC3BD-9306-B943-9BE9-15BCBDBDB0BC}" srcOrd="0" destOrd="0" parTransId="{89957F27-8D05-984A-8224-06D45AEB2F1A}" sibTransId="{207A739D-8EEC-E14D-A8ED-7E35D51948CC}"/>
    <dgm:cxn modelId="{ACAA4B42-119F-414D-AEF5-BFB31D3CE632}" type="presOf" srcId="{984F153E-697C-804B-A45D-F7ABB78B2E21}" destId="{A881A065-4179-C643-ADEF-365522387DBE}" srcOrd="0" destOrd="0" presId="urn:microsoft.com/office/officeart/2005/8/layout/orgChart1"/>
    <dgm:cxn modelId="{8DA7B742-4F5D-E841-AF2E-608FD94DE6E2}" srcId="{984F153E-697C-804B-A45D-F7ABB78B2E21}" destId="{2DC03DFC-4BDC-8F4D-819A-E455DAC94D3C}" srcOrd="1" destOrd="0" parTransId="{8AC7DAB3-40BE-1443-AB12-3038DD3A3BDE}" sibTransId="{BB42C88A-C354-3F4D-AD03-95DED5D90013}"/>
    <dgm:cxn modelId="{71FD2068-5E99-954E-BB3B-3415B0AED792}" type="presOf" srcId="{2DC03DFC-4BDC-8F4D-819A-E455DAC94D3C}" destId="{2AE9D71C-A0FF-9045-90D6-22ABF0922A91}" srcOrd="0" destOrd="0" presId="urn:microsoft.com/office/officeart/2005/8/layout/orgChart1"/>
    <dgm:cxn modelId="{82FB3773-5006-C94F-80B6-1CB5E54258F8}" type="presOf" srcId="{28EEC3BD-9306-B943-9BE9-15BCBDBDB0BC}" destId="{B35C4B5B-1DC3-7C4D-B999-CAC4D598DE54}" srcOrd="0" destOrd="0" presId="urn:microsoft.com/office/officeart/2005/8/layout/orgChart1"/>
    <dgm:cxn modelId="{933F4973-8644-F043-8BE2-F3322DA8C7AD}" type="presOf" srcId="{07021A0F-2AAB-9749-ABBD-185B64F09777}" destId="{23E205E6-0287-0147-B6CA-234FA3BDC11F}" srcOrd="1" destOrd="0" presId="urn:microsoft.com/office/officeart/2005/8/layout/orgChart1"/>
    <dgm:cxn modelId="{5B5ECB7F-9380-2742-8AF1-39B0D095665B}" srcId="{07021A0F-2AAB-9749-ABBD-185B64F09777}" destId="{4E319408-81E1-D644-81E9-E984FA8C12BE}" srcOrd="0" destOrd="0" parTransId="{7A83DC79-2239-BB49-9608-31333728FB5F}" sibTransId="{7028D4F1-ABF8-024E-8B66-390FE95170FE}"/>
    <dgm:cxn modelId="{BA18B990-DEBD-D54A-ADC2-DA2877E2DEF6}" type="presOf" srcId="{28EEC3BD-9306-B943-9BE9-15BCBDBDB0BC}" destId="{4A2F1B81-573C-0C41-83E2-A27546E38EE0}" srcOrd="1" destOrd="0" presId="urn:microsoft.com/office/officeart/2005/8/layout/orgChart1"/>
    <dgm:cxn modelId="{4F2FEEA7-08E7-5346-AB0C-4984296048AB}" type="presOf" srcId="{4E319408-81E1-D644-81E9-E984FA8C12BE}" destId="{CA560032-000F-C949-B7B3-B12D9590550B}" srcOrd="1" destOrd="0" presId="urn:microsoft.com/office/officeart/2005/8/layout/orgChart1"/>
    <dgm:cxn modelId="{3A6E2BB8-6EF5-FB41-A37A-57DE0637D191}" type="presOf" srcId="{2DC03DFC-4BDC-8F4D-819A-E455DAC94D3C}" destId="{12886A91-0F14-9241-AF05-7E392F200792}" srcOrd="1" destOrd="0" presId="urn:microsoft.com/office/officeart/2005/8/layout/orgChart1"/>
    <dgm:cxn modelId="{D3F3EBBC-E9BE-9D4D-82BA-F9DEE9DFA69D}" srcId="{984F153E-697C-804B-A45D-F7ABB78B2E21}" destId="{07021A0F-2AAB-9749-ABBD-185B64F09777}" srcOrd="0" destOrd="0" parTransId="{F008FDEC-F343-AB49-9615-A7971C0A0621}" sibTransId="{73AD7511-D821-644F-81AD-30013885EC6A}"/>
    <dgm:cxn modelId="{D003EADE-663E-3B4C-BD8A-61B8D0E5FECD}" type="presOf" srcId="{07021A0F-2AAB-9749-ABBD-185B64F09777}" destId="{743F3865-D11B-5C44-AB50-9A9A103E8AE4}" srcOrd="0" destOrd="0" presId="urn:microsoft.com/office/officeart/2005/8/layout/orgChart1"/>
    <dgm:cxn modelId="{2F5725EB-AA57-854D-AD5E-4C33B3199D24}" type="presOf" srcId="{7A83DC79-2239-BB49-9608-31333728FB5F}" destId="{6B386A2A-B7F0-B545-AAFE-C2308854FBE4}" srcOrd="0" destOrd="0" presId="urn:microsoft.com/office/officeart/2005/8/layout/orgChart1"/>
    <dgm:cxn modelId="{4C080E8F-980F-5F44-9D8F-03A5B4F1C705}" type="presParOf" srcId="{A881A065-4179-C643-ADEF-365522387DBE}" destId="{454B3FB4-5D06-A049-BC60-A4BDC0FE9F79}" srcOrd="0" destOrd="0" presId="urn:microsoft.com/office/officeart/2005/8/layout/orgChart1"/>
    <dgm:cxn modelId="{CB064CBA-6275-F840-BA2C-B278A5ADBC5B}" type="presParOf" srcId="{454B3FB4-5D06-A049-BC60-A4BDC0FE9F79}" destId="{F3F77254-F14F-7243-A2FD-A9E0D52823B9}" srcOrd="0" destOrd="0" presId="urn:microsoft.com/office/officeart/2005/8/layout/orgChart1"/>
    <dgm:cxn modelId="{0345DED5-0FC9-9A4B-8036-26B25CC9B003}" type="presParOf" srcId="{F3F77254-F14F-7243-A2FD-A9E0D52823B9}" destId="{743F3865-D11B-5C44-AB50-9A9A103E8AE4}" srcOrd="0" destOrd="0" presId="urn:microsoft.com/office/officeart/2005/8/layout/orgChart1"/>
    <dgm:cxn modelId="{B0BBD6FF-19DF-6A4A-9DE5-3CFBE1FB6420}" type="presParOf" srcId="{F3F77254-F14F-7243-A2FD-A9E0D52823B9}" destId="{23E205E6-0287-0147-B6CA-234FA3BDC11F}" srcOrd="1" destOrd="0" presId="urn:microsoft.com/office/officeart/2005/8/layout/orgChart1"/>
    <dgm:cxn modelId="{DF3512A7-FDF1-D74E-B949-0CECAF9EFFE5}" type="presParOf" srcId="{454B3FB4-5D06-A049-BC60-A4BDC0FE9F79}" destId="{685637CD-48C7-CA4A-B569-A555233B89FE}" srcOrd="1" destOrd="0" presId="urn:microsoft.com/office/officeart/2005/8/layout/orgChart1"/>
    <dgm:cxn modelId="{BBDDB198-EE8E-EB41-A056-ACAAA66714CA}" type="presParOf" srcId="{685637CD-48C7-CA4A-B569-A555233B89FE}" destId="{6B386A2A-B7F0-B545-AAFE-C2308854FBE4}" srcOrd="0" destOrd="0" presId="urn:microsoft.com/office/officeart/2005/8/layout/orgChart1"/>
    <dgm:cxn modelId="{6BA322B1-3906-2E47-957B-AFD8BCA7A719}" type="presParOf" srcId="{685637CD-48C7-CA4A-B569-A555233B89FE}" destId="{4170EC0A-A566-7546-A1A6-BCCC6AE18593}" srcOrd="1" destOrd="0" presId="urn:microsoft.com/office/officeart/2005/8/layout/orgChart1"/>
    <dgm:cxn modelId="{B24C773B-93D5-1245-AEBD-98BB7E2E1EB2}" type="presParOf" srcId="{4170EC0A-A566-7546-A1A6-BCCC6AE18593}" destId="{CB01AA2B-13C3-D344-B186-D2416939C2DD}" srcOrd="0" destOrd="0" presId="urn:microsoft.com/office/officeart/2005/8/layout/orgChart1"/>
    <dgm:cxn modelId="{C5DBD546-EE90-DA45-81C5-B33718F12216}" type="presParOf" srcId="{CB01AA2B-13C3-D344-B186-D2416939C2DD}" destId="{10BC100F-678A-484A-A89A-1528F1675D57}" srcOrd="0" destOrd="0" presId="urn:microsoft.com/office/officeart/2005/8/layout/orgChart1"/>
    <dgm:cxn modelId="{AD276D6B-F2DA-2E45-9249-CC74B554103B}" type="presParOf" srcId="{CB01AA2B-13C3-D344-B186-D2416939C2DD}" destId="{CA560032-000F-C949-B7B3-B12D9590550B}" srcOrd="1" destOrd="0" presId="urn:microsoft.com/office/officeart/2005/8/layout/orgChart1"/>
    <dgm:cxn modelId="{E0E09011-07A8-C942-8A4D-D7ADF80C9912}" type="presParOf" srcId="{4170EC0A-A566-7546-A1A6-BCCC6AE18593}" destId="{994F6A36-D227-0043-AE2B-DFA2B4020518}" srcOrd="1" destOrd="0" presId="urn:microsoft.com/office/officeart/2005/8/layout/orgChart1"/>
    <dgm:cxn modelId="{485BDAAF-90AD-C445-B1FD-9BEE91C723B4}" type="presParOf" srcId="{4170EC0A-A566-7546-A1A6-BCCC6AE18593}" destId="{1FCB2C3B-5E1F-1549-AB3C-7B3F1EFA4826}" srcOrd="2" destOrd="0" presId="urn:microsoft.com/office/officeart/2005/8/layout/orgChart1"/>
    <dgm:cxn modelId="{2C3DA8BE-AD9F-9741-9EFA-E68957430B49}" type="presParOf" srcId="{454B3FB4-5D06-A049-BC60-A4BDC0FE9F79}" destId="{79A6AA36-F9D0-F54D-AF0D-D16CD14A6523}" srcOrd="2" destOrd="0" presId="urn:microsoft.com/office/officeart/2005/8/layout/orgChart1"/>
    <dgm:cxn modelId="{2112F421-974D-DC4A-85D1-2FE6763BB5F8}" type="presParOf" srcId="{A881A065-4179-C643-ADEF-365522387DBE}" destId="{76DCFD8C-6FF3-164F-95AD-4253CE118C9F}" srcOrd="1" destOrd="0" presId="urn:microsoft.com/office/officeart/2005/8/layout/orgChart1"/>
    <dgm:cxn modelId="{C45DBC94-7264-8147-8E11-F1A4DFF53224}" type="presParOf" srcId="{76DCFD8C-6FF3-164F-95AD-4253CE118C9F}" destId="{4C7B47C0-65FA-D946-8B3A-773D00E34193}" srcOrd="0" destOrd="0" presId="urn:microsoft.com/office/officeart/2005/8/layout/orgChart1"/>
    <dgm:cxn modelId="{7C58377F-A231-2848-8D0E-9EA4AD14EDC8}" type="presParOf" srcId="{4C7B47C0-65FA-D946-8B3A-773D00E34193}" destId="{2AE9D71C-A0FF-9045-90D6-22ABF0922A91}" srcOrd="0" destOrd="0" presId="urn:microsoft.com/office/officeart/2005/8/layout/orgChart1"/>
    <dgm:cxn modelId="{7107D7AA-2B5C-EC43-BE6E-133B98A3ED11}" type="presParOf" srcId="{4C7B47C0-65FA-D946-8B3A-773D00E34193}" destId="{12886A91-0F14-9241-AF05-7E392F200792}" srcOrd="1" destOrd="0" presId="urn:microsoft.com/office/officeart/2005/8/layout/orgChart1"/>
    <dgm:cxn modelId="{395DAE2B-8999-7442-B824-ABDD0040E8EF}" type="presParOf" srcId="{76DCFD8C-6FF3-164F-95AD-4253CE118C9F}" destId="{0D922B89-0BF6-4142-AE83-F67087F24E0F}" srcOrd="1" destOrd="0" presId="urn:microsoft.com/office/officeart/2005/8/layout/orgChart1"/>
    <dgm:cxn modelId="{9F48C570-DF8D-C74C-82E5-5E30B12BA71C}" type="presParOf" srcId="{0D922B89-0BF6-4142-AE83-F67087F24E0F}" destId="{6B04F196-2554-AC40-82B8-FDC889C42582}" srcOrd="0" destOrd="0" presId="urn:microsoft.com/office/officeart/2005/8/layout/orgChart1"/>
    <dgm:cxn modelId="{A0F1060D-08F6-E049-88EF-5EFF52AD4870}" type="presParOf" srcId="{0D922B89-0BF6-4142-AE83-F67087F24E0F}" destId="{30311081-94C2-2641-9AF1-5D3327CEB4CF}" srcOrd="1" destOrd="0" presId="urn:microsoft.com/office/officeart/2005/8/layout/orgChart1"/>
    <dgm:cxn modelId="{9FFFDD08-BC06-E847-97C5-51A09BA31F93}" type="presParOf" srcId="{30311081-94C2-2641-9AF1-5D3327CEB4CF}" destId="{ADE82584-D8A7-A540-8F4E-27C8DB44E238}" srcOrd="0" destOrd="0" presId="urn:microsoft.com/office/officeart/2005/8/layout/orgChart1"/>
    <dgm:cxn modelId="{7E74AF94-9E56-124C-A724-2D36087287B6}" type="presParOf" srcId="{ADE82584-D8A7-A540-8F4E-27C8DB44E238}" destId="{B35C4B5B-1DC3-7C4D-B999-CAC4D598DE54}" srcOrd="0" destOrd="0" presId="urn:microsoft.com/office/officeart/2005/8/layout/orgChart1"/>
    <dgm:cxn modelId="{0B522EB9-BBB1-E44A-8108-CF75A42596CE}" type="presParOf" srcId="{ADE82584-D8A7-A540-8F4E-27C8DB44E238}" destId="{4A2F1B81-573C-0C41-83E2-A27546E38EE0}" srcOrd="1" destOrd="0" presId="urn:microsoft.com/office/officeart/2005/8/layout/orgChart1"/>
    <dgm:cxn modelId="{842887C0-57B3-424B-A5DE-39120121A950}" type="presParOf" srcId="{30311081-94C2-2641-9AF1-5D3327CEB4CF}" destId="{AED5663B-8397-9B4F-964E-199E85FFB9F8}" srcOrd="1" destOrd="0" presId="urn:microsoft.com/office/officeart/2005/8/layout/orgChart1"/>
    <dgm:cxn modelId="{3673AB0B-FDE0-8849-97B5-5CEE5BE551F2}" type="presParOf" srcId="{30311081-94C2-2641-9AF1-5D3327CEB4CF}" destId="{34CCC913-6143-8249-BBD4-E8D8A90C10B5}" srcOrd="2" destOrd="0" presId="urn:microsoft.com/office/officeart/2005/8/layout/orgChart1"/>
    <dgm:cxn modelId="{BD7C8A71-C5BF-4148-AA80-F6861685BF47}" type="presParOf" srcId="{76DCFD8C-6FF3-164F-95AD-4253CE118C9F}" destId="{09882535-B509-3D4D-A70C-69862B36EFA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6984D48C-FDFA-8A4E-BE85-B6F343B137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9EF8E4-FD56-1544-AC78-F23DFE08580A}">
      <dgm:prSet/>
      <dgm:spPr/>
      <dgm:t>
        <a:bodyPr/>
        <a:lstStyle/>
        <a:p>
          <a:r>
            <a:rPr lang="en-US" dirty="0"/>
            <a:t>What is a filter? </a:t>
          </a:r>
        </a:p>
      </dgm:t>
    </dgm:pt>
    <dgm:pt modelId="{C985CB9C-758C-734A-93B5-99425B556909}" type="parTrans" cxnId="{4E0EF198-3BAF-6040-AC88-376D2F5F57A9}">
      <dgm:prSet/>
      <dgm:spPr/>
      <dgm:t>
        <a:bodyPr/>
        <a:lstStyle/>
        <a:p>
          <a:endParaRPr lang="en-US"/>
        </a:p>
      </dgm:t>
    </dgm:pt>
    <dgm:pt modelId="{B5E315EC-55E6-294B-9A5A-6AD083060511}" type="sibTrans" cxnId="{4E0EF198-3BAF-6040-AC88-376D2F5F57A9}">
      <dgm:prSet/>
      <dgm:spPr/>
      <dgm:t>
        <a:bodyPr/>
        <a:lstStyle/>
        <a:p>
          <a:endParaRPr lang="en-US"/>
        </a:p>
      </dgm:t>
    </dgm:pt>
    <dgm:pt modelId="{79CB2C6A-F962-4247-901D-53D8922135A7}" type="pres">
      <dgm:prSet presAssocID="{6984D48C-FDFA-8A4E-BE85-B6F343B13773}" presName="linear" presStyleCnt="0">
        <dgm:presLayoutVars>
          <dgm:animLvl val="lvl"/>
          <dgm:resizeHandles val="exact"/>
        </dgm:presLayoutVars>
      </dgm:prSet>
      <dgm:spPr/>
    </dgm:pt>
    <dgm:pt modelId="{6C178856-1EC9-0A43-A266-7A6B30FA1F18}" type="pres">
      <dgm:prSet presAssocID="{949EF8E4-FD56-1544-AC78-F23DFE08580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D5F9311-6314-E84C-B613-4909B776A1AC}" type="presOf" srcId="{949EF8E4-FD56-1544-AC78-F23DFE08580A}" destId="{6C178856-1EC9-0A43-A266-7A6B30FA1F18}" srcOrd="0" destOrd="0" presId="urn:microsoft.com/office/officeart/2005/8/layout/vList2"/>
    <dgm:cxn modelId="{4E0EF198-3BAF-6040-AC88-376D2F5F57A9}" srcId="{6984D48C-FDFA-8A4E-BE85-B6F343B13773}" destId="{949EF8E4-FD56-1544-AC78-F23DFE08580A}" srcOrd="0" destOrd="0" parTransId="{C985CB9C-758C-734A-93B5-99425B556909}" sibTransId="{B5E315EC-55E6-294B-9A5A-6AD083060511}"/>
    <dgm:cxn modelId="{20FE0AD0-4D6F-4F4D-816E-894B87653F2C}" type="presOf" srcId="{6984D48C-FDFA-8A4E-BE85-B6F343B13773}" destId="{79CB2C6A-F962-4247-901D-53D8922135A7}" srcOrd="0" destOrd="0" presId="urn:microsoft.com/office/officeart/2005/8/layout/vList2"/>
    <dgm:cxn modelId="{0A6173CA-9466-A74B-A666-6A3DD5436BCF}" type="presParOf" srcId="{79CB2C6A-F962-4247-901D-53D8922135A7}" destId="{6C178856-1EC9-0A43-A266-7A6B30FA1F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438DB23-FBD8-F445-B45A-EDF7A08678F7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3E55D8F-687F-DB4F-BFF9-7F57B453A628}">
      <dgm:prSet/>
      <dgm:spPr/>
      <dgm:t>
        <a:bodyPr/>
        <a:lstStyle/>
        <a:p>
          <a:r>
            <a:rPr lang="en-US" dirty="0"/>
            <a:t>A digital filter separates the signal’s </a:t>
          </a:r>
          <a:r>
            <a:rPr lang="en-US" i="1" dirty="0"/>
            <a:t>x(n) </a:t>
          </a:r>
          <a:r>
            <a:rPr lang="en-US" dirty="0"/>
            <a:t>spectrum into frequency components that will be </a:t>
          </a:r>
          <a:r>
            <a:rPr lang="en-US" b="1" dirty="0"/>
            <a:t>passed</a:t>
          </a:r>
          <a:r>
            <a:rPr lang="en-US" dirty="0"/>
            <a:t> and frequency components that will be </a:t>
          </a:r>
          <a:r>
            <a:rPr lang="en-US" b="1" dirty="0"/>
            <a:t>blocked</a:t>
          </a:r>
          <a:r>
            <a:rPr lang="en-US" dirty="0"/>
            <a:t>. (Low-Pass vs. High Pass)</a:t>
          </a:r>
        </a:p>
      </dgm:t>
    </dgm:pt>
    <dgm:pt modelId="{26F38675-350C-6E47-9B69-3E6ADB9E1D15}" type="parTrans" cxnId="{B3D83781-B3C4-4D4E-A5F3-578222971D8A}">
      <dgm:prSet/>
      <dgm:spPr/>
      <dgm:t>
        <a:bodyPr/>
        <a:lstStyle/>
        <a:p>
          <a:endParaRPr lang="en-US"/>
        </a:p>
      </dgm:t>
    </dgm:pt>
    <dgm:pt modelId="{872D79AD-2E1C-704C-9015-98569F4408EA}" type="sibTrans" cxnId="{B3D83781-B3C4-4D4E-A5F3-578222971D8A}">
      <dgm:prSet/>
      <dgm:spPr/>
      <dgm:t>
        <a:bodyPr/>
        <a:lstStyle/>
        <a:p>
          <a:endParaRPr lang="en-US"/>
        </a:p>
      </dgm:t>
    </dgm:pt>
    <dgm:pt modelId="{ECC0E810-24F8-EF4E-A7FD-2B2C884C7C97}">
      <dgm:prSet/>
      <dgm:spPr/>
      <dgm:t>
        <a:bodyPr/>
        <a:lstStyle/>
        <a:p>
          <a:r>
            <a:rPr lang="en-US" dirty="0"/>
            <a:t>In DSP, a digital filter is a system that performs mathematical operations on a sampled, discrete-time signal to reduce or enhance certain aspects of that signal. </a:t>
          </a:r>
        </a:p>
      </dgm:t>
    </dgm:pt>
    <dgm:pt modelId="{D854BE85-F47B-FB49-A962-72B9948D88AB}" type="parTrans" cxnId="{B48162B1-26DC-054F-9C4E-B73B685A7E95}">
      <dgm:prSet/>
      <dgm:spPr/>
      <dgm:t>
        <a:bodyPr/>
        <a:lstStyle/>
        <a:p>
          <a:endParaRPr lang="en-US"/>
        </a:p>
      </dgm:t>
    </dgm:pt>
    <dgm:pt modelId="{92D1B53F-8CDE-D049-BA32-F6581EF5B910}" type="sibTrans" cxnId="{B48162B1-26DC-054F-9C4E-B73B685A7E95}">
      <dgm:prSet/>
      <dgm:spPr/>
      <dgm:t>
        <a:bodyPr/>
        <a:lstStyle/>
        <a:p>
          <a:endParaRPr lang="en-US"/>
        </a:p>
      </dgm:t>
    </dgm:pt>
    <dgm:pt modelId="{F09AD1F1-9437-BB46-A08E-5F918837D101}" type="pres">
      <dgm:prSet presAssocID="{5438DB23-FBD8-F445-B45A-EDF7A08678F7}" presName="linear" presStyleCnt="0">
        <dgm:presLayoutVars>
          <dgm:animLvl val="lvl"/>
          <dgm:resizeHandles val="exact"/>
        </dgm:presLayoutVars>
      </dgm:prSet>
      <dgm:spPr/>
    </dgm:pt>
    <dgm:pt modelId="{34DA6A71-6F61-264E-AC69-9B69EDDE44BD}" type="pres">
      <dgm:prSet presAssocID="{ECC0E810-24F8-EF4E-A7FD-2B2C884C7C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647C9C1-4833-D94D-82CA-A33936A39D06}" type="pres">
      <dgm:prSet presAssocID="{92D1B53F-8CDE-D049-BA32-F6581EF5B910}" presName="spacer" presStyleCnt="0"/>
      <dgm:spPr/>
    </dgm:pt>
    <dgm:pt modelId="{335F7A58-DF27-D641-B2CF-BC64291661CF}" type="pres">
      <dgm:prSet presAssocID="{A3E55D8F-687F-DB4F-BFF9-7F57B453A62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C53D905-FAD2-DD45-855F-896901A5866F}" type="presOf" srcId="{A3E55D8F-687F-DB4F-BFF9-7F57B453A628}" destId="{335F7A58-DF27-D641-B2CF-BC64291661CF}" srcOrd="0" destOrd="0" presId="urn:microsoft.com/office/officeart/2005/8/layout/vList2"/>
    <dgm:cxn modelId="{428D234C-CD3E-094D-920D-E56EDA0A87B8}" type="presOf" srcId="{ECC0E810-24F8-EF4E-A7FD-2B2C884C7C97}" destId="{34DA6A71-6F61-264E-AC69-9B69EDDE44BD}" srcOrd="0" destOrd="0" presId="urn:microsoft.com/office/officeart/2005/8/layout/vList2"/>
    <dgm:cxn modelId="{B3D83781-B3C4-4D4E-A5F3-578222971D8A}" srcId="{5438DB23-FBD8-F445-B45A-EDF7A08678F7}" destId="{A3E55D8F-687F-DB4F-BFF9-7F57B453A628}" srcOrd="1" destOrd="0" parTransId="{26F38675-350C-6E47-9B69-3E6ADB9E1D15}" sibTransId="{872D79AD-2E1C-704C-9015-98569F4408EA}"/>
    <dgm:cxn modelId="{F46FF391-D75F-6B44-BB25-FABD28891666}" type="presOf" srcId="{5438DB23-FBD8-F445-B45A-EDF7A08678F7}" destId="{F09AD1F1-9437-BB46-A08E-5F918837D101}" srcOrd="0" destOrd="0" presId="urn:microsoft.com/office/officeart/2005/8/layout/vList2"/>
    <dgm:cxn modelId="{B48162B1-26DC-054F-9C4E-B73B685A7E95}" srcId="{5438DB23-FBD8-F445-B45A-EDF7A08678F7}" destId="{ECC0E810-24F8-EF4E-A7FD-2B2C884C7C97}" srcOrd="0" destOrd="0" parTransId="{D854BE85-F47B-FB49-A962-72B9948D88AB}" sibTransId="{92D1B53F-8CDE-D049-BA32-F6581EF5B910}"/>
    <dgm:cxn modelId="{A635E8F9-85E3-264C-BE6F-7D9AB55BC75E}" type="presParOf" srcId="{F09AD1F1-9437-BB46-A08E-5F918837D101}" destId="{34DA6A71-6F61-264E-AC69-9B69EDDE44BD}" srcOrd="0" destOrd="0" presId="urn:microsoft.com/office/officeart/2005/8/layout/vList2"/>
    <dgm:cxn modelId="{11107BE6-E131-D84F-9EE5-47A18D54F119}" type="presParOf" srcId="{F09AD1F1-9437-BB46-A08E-5F918837D101}" destId="{C647C9C1-4833-D94D-82CA-A33936A39D06}" srcOrd="1" destOrd="0" presId="urn:microsoft.com/office/officeart/2005/8/layout/vList2"/>
    <dgm:cxn modelId="{6921788C-60A3-6E41-A4C3-DEF0BBCE3C02}" type="presParOf" srcId="{F09AD1F1-9437-BB46-A08E-5F918837D101}" destId="{335F7A58-DF27-D641-B2CF-BC64291661C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5EE892B-297E-1E49-9872-18EB2D4D22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07C53C-2456-0A45-B95F-A17D87C77DA5}">
      <dgm:prSet/>
      <dgm:spPr/>
      <dgm:t>
        <a:bodyPr/>
        <a:lstStyle/>
        <a:p>
          <a:r>
            <a:rPr lang="en-US" b="1" u="sng" dirty="0"/>
            <a:t>Low-Pass Filters</a:t>
          </a:r>
          <a:r>
            <a:rPr lang="en-US" dirty="0"/>
            <a:t> are composed of a group of </a:t>
          </a:r>
          <a:r>
            <a:rPr lang="en-US" b="1" i="1" dirty="0"/>
            <a:t>adjacent positive points</a:t>
          </a:r>
          <a:r>
            <a:rPr lang="en-US" dirty="0"/>
            <a:t>. They remove high-frequency components to give a </a:t>
          </a:r>
          <a:r>
            <a:rPr lang="en-US" b="1" dirty="0"/>
            <a:t>smooth</a:t>
          </a:r>
          <a:r>
            <a:rPr lang="en-US" dirty="0"/>
            <a:t> output signal. Here are some examples. </a:t>
          </a:r>
        </a:p>
      </dgm:t>
    </dgm:pt>
    <dgm:pt modelId="{C473AD3F-007A-5F44-9778-C0B9C369F3F0}" type="parTrans" cxnId="{8D5F14C0-B292-DC4F-92CE-E2AB1578028C}">
      <dgm:prSet/>
      <dgm:spPr/>
      <dgm:t>
        <a:bodyPr/>
        <a:lstStyle/>
        <a:p>
          <a:endParaRPr lang="en-US"/>
        </a:p>
      </dgm:t>
    </dgm:pt>
    <dgm:pt modelId="{70ADBBE3-7A55-8045-A2AF-26BB9A8E1108}" type="sibTrans" cxnId="{8D5F14C0-B292-DC4F-92CE-E2AB1578028C}">
      <dgm:prSet/>
      <dgm:spPr/>
      <dgm:t>
        <a:bodyPr/>
        <a:lstStyle/>
        <a:p>
          <a:endParaRPr lang="en-US"/>
        </a:p>
      </dgm:t>
    </dgm:pt>
    <dgm:pt modelId="{8CEC18B5-16BC-3449-938F-8DF1858ECA81}" type="pres">
      <dgm:prSet presAssocID="{55EE892B-297E-1E49-9872-18EB2D4D22E9}" presName="linear" presStyleCnt="0">
        <dgm:presLayoutVars>
          <dgm:animLvl val="lvl"/>
          <dgm:resizeHandles val="exact"/>
        </dgm:presLayoutVars>
      </dgm:prSet>
      <dgm:spPr/>
    </dgm:pt>
    <dgm:pt modelId="{33C16633-46C1-2649-8547-7A44652B97AB}" type="pres">
      <dgm:prSet presAssocID="{4D07C53C-2456-0A45-B95F-A17D87C77DA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D987443-449A-914D-865B-17D077144334}" type="presOf" srcId="{4D07C53C-2456-0A45-B95F-A17D87C77DA5}" destId="{33C16633-46C1-2649-8547-7A44652B97AB}" srcOrd="0" destOrd="0" presId="urn:microsoft.com/office/officeart/2005/8/layout/vList2"/>
    <dgm:cxn modelId="{8D5F14C0-B292-DC4F-92CE-E2AB1578028C}" srcId="{55EE892B-297E-1E49-9872-18EB2D4D22E9}" destId="{4D07C53C-2456-0A45-B95F-A17D87C77DA5}" srcOrd="0" destOrd="0" parTransId="{C473AD3F-007A-5F44-9778-C0B9C369F3F0}" sibTransId="{70ADBBE3-7A55-8045-A2AF-26BB9A8E1108}"/>
    <dgm:cxn modelId="{4BCC81CC-FC10-F243-ACC1-ACB7E91B19C1}" type="presOf" srcId="{55EE892B-297E-1E49-9872-18EB2D4D22E9}" destId="{8CEC18B5-16BC-3449-938F-8DF1858ECA81}" srcOrd="0" destOrd="0" presId="urn:microsoft.com/office/officeart/2005/8/layout/vList2"/>
    <dgm:cxn modelId="{5766F9FF-D021-4045-86FE-136720A86BFD}" type="presParOf" srcId="{8CEC18B5-16BC-3449-938F-8DF1858ECA81}" destId="{33C16633-46C1-2649-8547-7A44652B97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5EE892B-297E-1E49-9872-18EB2D4D22E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07C53C-2456-0A45-B95F-A17D87C77DA5}">
      <dgm:prSet/>
      <dgm:spPr/>
      <dgm:t>
        <a:bodyPr/>
        <a:lstStyle/>
        <a:p>
          <a:r>
            <a:rPr lang="en-US" dirty="0"/>
            <a:t>Examples of </a:t>
          </a:r>
          <a:r>
            <a:rPr lang="en-US" b="1" u="sng" dirty="0"/>
            <a:t>High-Pass filters </a:t>
          </a:r>
          <a:r>
            <a:rPr lang="en-US" dirty="0"/>
            <a:t>(</a:t>
          </a:r>
          <a:r>
            <a:rPr lang="en-US" b="0" i="0" u="none" dirty="0"/>
            <a:t>blocking low frequencies and passes high frequencies)</a:t>
          </a:r>
          <a:endParaRPr lang="en-US" dirty="0"/>
        </a:p>
      </dgm:t>
    </dgm:pt>
    <dgm:pt modelId="{C473AD3F-007A-5F44-9778-C0B9C369F3F0}" type="parTrans" cxnId="{8D5F14C0-B292-DC4F-92CE-E2AB1578028C}">
      <dgm:prSet/>
      <dgm:spPr/>
      <dgm:t>
        <a:bodyPr/>
        <a:lstStyle/>
        <a:p>
          <a:endParaRPr lang="en-US"/>
        </a:p>
      </dgm:t>
    </dgm:pt>
    <dgm:pt modelId="{70ADBBE3-7A55-8045-A2AF-26BB9A8E1108}" type="sibTrans" cxnId="{8D5F14C0-B292-DC4F-92CE-E2AB1578028C}">
      <dgm:prSet/>
      <dgm:spPr/>
      <dgm:t>
        <a:bodyPr/>
        <a:lstStyle/>
        <a:p>
          <a:endParaRPr lang="en-US"/>
        </a:p>
      </dgm:t>
    </dgm:pt>
    <dgm:pt modelId="{8CEC18B5-16BC-3449-938F-8DF1858ECA81}" type="pres">
      <dgm:prSet presAssocID="{55EE892B-297E-1E49-9872-18EB2D4D22E9}" presName="linear" presStyleCnt="0">
        <dgm:presLayoutVars>
          <dgm:animLvl val="lvl"/>
          <dgm:resizeHandles val="exact"/>
        </dgm:presLayoutVars>
      </dgm:prSet>
      <dgm:spPr/>
    </dgm:pt>
    <dgm:pt modelId="{33C16633-46C1-2649-8547-7A44652B97AB}" type="pres">
      <dgm:prSet presAssocID="{4D07C53C-2456-0A45-B95F-A17D87C77DA5}" presName="parentText" presStyleLbl="node1" presStyleIdx="0" presStyleCnt="1" custLinFactNeighborX="-101">
        <dgm:presLayoutVars>
          <dgm:chMax val="0"/>
          <dgm:bulletEnabled val="1"/>
        </dgm:presLayoutVars>
      </dgm:prSet>
      <dgm:spPr/>
    </dgm:pt>
  </dgm:ptLst>
  <dgm:cxnLst>
    <dgm:cxn modelId="{DD987443-449A-914D-865B-17D077144334}" type="presOf" srcId="{4D07C53C-2456-0A45-B95F-A17D87C77DA5}" destId="{33C16633-46C1-2649-8547-7A44652B97AB}" srcOrd="0" destOrd="0" presId="urn:microsoft.com/office/officeart/2005/8/layout/vList2"/>
    <dgm:cxn modelId="{8D5F14C0-B292-DC4F-92CE-E2AB1578028C}" srcId="{55EE892B-297E-1E49-9872-18EB2D4D22E9}" destId="{4D07C53C-2456-0A45-B95F-A17D87C77DA5}" srcOrd="0" destOrd="0" parTransId="{C473AD3F-007A-5F44-9778-C0B9C369F3F0}" sibTransId="{70ADBBE3-7A55-8045-A2AF-26BB9A8E1108}"/>
    <dgm:cxn modelId="{4BCC81CC-FC10-F243-ACC1-ACB7E91B19C1}" type="presOf" srcId="{55EE892B-297E-1E49-9872-18EB2D4D22E9}" destId="{8CEC18B5-16BC-3449-938F-8DF1858ECA81}" srcOrd="0" destOrd="0" presId="urn:microsoft.com/office/officeart/2005/8/layout/vList2"/>
    <dgm:cxn modelId="{5766F9FF-D021-4045-86FE-136720A86BFD}" type="presParOf" srcId="{8CEC18B5-16BC-3449-938F-8DF1858ECA81}" destId="{33C16633-46C1-2649-8547-7A44652B97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E4EFD28-B1C8-B546-ACDE-DD5FC8EC2BB3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4381DAA6-25D3-4F44-9FF8-111BB5B53257}">
      <dgm:prSet/>
      <dgm:spPr/>
      <dgm:t>
        <a:bodyPr/>
        <a:lstStyle/>
        <a:p>
          <a:r>
            <a:rPr lang="en-US" b="1"/>
            <a:t>Passband</a:t>
          </a:r>
          <a:r>
            <a:rPr lang="en-US"/>
            <a:t>: frequencies that are passed</a:t>
          </a:r>
        </a:p>
      </dgm:t>
    </dgm:pt>
    <dgm:pt modelId="{A4E04D58-DC5B-734F-B85D-289A694CA6DE}" type="parTrans" cxnId="{6C63BBB3-26D4-0D47-8ECB-76517611D4CB}">
      <dgm:prSet/>
      <dgm:spPr/>
      <dgm:t>
        <a:bodyPr/>
        <a:lstStyle/>
        <a:p>
          <a:endParaRPr lang="en-US"/>
        </a:p>
      </dgm:t>
    </dgm:pt>
    <dgm:pt modelId="{6461D112-48E7-0D46-B895-712B04C95ABB}" type="sibTrans" cxnId="{6C63BBB3-26D4-0D47-8ECB-76517611D4CB}">
      <dgm:prSet/>
      <dgm:spPr/>
      <dgm:t>
        <a:bodyPr/>
        <a:lstStyle/>
        <a:p>
          <a:endParaRPr lang="en-US"/>
        </a:p>
      </dgm:t>
    </dgm:pt>
    <dgm:pt modelId="{B1ACCCC1-215A-C348-964B-8291D62672AF}">
      <dgm:prSet/>
      <dgm:spPr/>
      <dgm:t>
        <a:bodyPr/>
        <a:lstStyle/>
        <a:p>
          <a:r>
            <a:rPr lang="en-US" b="1"/>
            <a:t>Stopband</a:t>
          </a:r>
          <a:r>
            <a:rPr lang="en-US"/>
            <a:t>: contains those frequencies that are blocked. </a:t>
          </a:r>
        </a:p>
      </dgm:t>
    </dgm:pt>
    <dgm:pt modelId="{0C562AED-94DD-7B4D-982E-05C41384A680}" type="parTrans" cxnId="{4E22A71E-F348-E949-A683-38F677B7C960}">
      <dgm:prSet/>
      <dgm:spPr/>
      <dgm:t>
        <a:bodyPr/>
        <a:lstStyle/>
        <a:p>
          <a:endParaRPr lang="en-US"/>
        </a:p>
      </dgm:t>
    </dgm:pt>
    <dgm:pt modelId="{9435B895-5AAC-9245-8094-29E6679564F7}" type="sibTrans" cxnId="{4E22A71E-F348-E949-A683-38F677B7C960}">
      <dgm:prSet/>
      <dgm:spPr/>
      <dgm:t>
        <a:bodyPr/>
        <a:lstStyle/>
        <a:p>
          <a:endParaRPr lang="en-US"/>
        </a:p>
      </dgm:t>
    </dgm:pt>
    <dgm:pt modelId="{80BA13CF-96DF-1449-B56B-073C7B263069}">
      <dgm:prSet/>
      <dgm:spPr/>
      <dgm:t>
        <a:bodyPr/>
        <a:lstStyle/>
        <a:p>
          <a:r>
            <a:rPr lang="en-US" b="1" dirty="0"/>
            <a:t>Transition band</a:t>
          </a:r>
          <a:r>
            <a:rPr lang="en-US" dirty="0"/>
            <a:t> is between. </a:t>
          </a:r>
        </a:p>
      </dgm:t>
    </dgm:pt>
    <dgm:pt modelId="{D6F382C6-8C70-5048-85E6-CB56F8E85670}" type="parTrans" cxnId="{4B74E643-661D-3542-AA1E-2EFE3FF6744F}">
      <dgm:prSet/>
      <dgm:spPr/>
      <dgm:t>
        <a:bodyPr/>
        <a:lstStyle/>
        <a:p>
          <a:endParaRPr lang="en-US"/>
        </a:p>
      </dgm:t>
    </dgm:pt>
    <dgm:pt modelId="{623ADCDB-DAE9-C445-960D-63AAC4E08640}" type="sibTrans" cxnId="{4B74E643-661D-3542-AA1E-2EFE3FF6744F}">
      <dgm:prSet/>
      <dgm:spPr/>
      <dgm:t>
        <a:bodyPr/>
        <a:lstStyle/>
        <a:p>
          <a:endParaRPr lang="en-US"/>
        </a:p>
      </dgm:t>
    </dgm:pt>
    <dgm:pt modelId="{1171618F-A051-E84C-9416-2A644FB42E44}">
      <dgm:prSet/>
      <dgm:spPr/>
      <dgm:t>
        <a:bodyPr/>
        <a:lstStyle/>
        <a:p>
          <a:r>
            <a:rPr lang="en-US" b="1"/>
            <a:t>Fast Roll-off:</a:t>
          </a:r>
          <a:r>
            <a:rPr lang="en-US"/>
            <a:t> means that the transition band is very narrow. </a:t>
          </a:r>
        </a:p>
      </dgm:t>
    </dgm:pt>
    <dgm:pt modelId="{B9E5A283-5FD2-9645-A80F-42A21A46770C}" type="parTrans" cxnId="{31A92C96-1D0B-9941-8105-66D4A9D1816A}">
      <dgm:prSet/>
      <dgm:spPr/>
      <dgm:t>
        <a:bodyPr/>
        <a:lstStyle/>
        <a:p>
          <a:endParaRPr lang="en-US"/>
        </a:p>
      </dgm:t>
    </dgm:pt>
    <dgm:pt modelId="{12D390DB-0053-0041-A454-799078E00EC4}" type="sibTrans" cxnId="{31A92C96-1D0B-9941-8105-66D4A9D1816A}">
      <dgm:prSet/>
      <dgm:spPr/>
      <dgm:t>
        <a:bodyPr/>
        <a:lstStyle/>
        <a:p>
          <a:endParaRPr lang="en-US"/>
        </a:p>
      </dgm:t>
    </dgm:pt>
    <dgm:pt modelId="{84BE9F45-ADD9-984F-B903-5FCE43B27E95}">
      <dgm:prSet/>
      <dgm:spPr/>
      <dgm:t>
        <a:bodyPr/>
        <a:lstStyle/>
        <a:p>
          <a:r>
            <a:rPr lang="en-US" b="1" dirty="0"/>
            <a:t>Cutoff frequency (-3dB Frequency):</a:t>
          </a:r>
          <a:r>
            <a:rPr lang="en-US" dirty="0"/>
            <a:t> Division between the passband and transition band.</a:t>
          </a:r>
        </a:p>
      </dgm:t>
    </dgm:pt>
    <dgm:pt modelId="{67CFA56C-3B37-7549-A6AD-5E850677AA5A}" type="parTrans" cxnId="{D79FA631-C884-4D4C-8712-148E5C90A8CF}">
      <dgm:prSet/>
      <dgm:spPr/>
      <dgm:t>
        <a:bodyPr/>
        <a:lstStyle/>
        <a:p>
          <a:endParaRPr lang="en-US"/>
        </a:p>
      </dgm:t>
    </dgm:pt>
    <dgm:pt modelId="{C3099CC7-43DD-F941-A543-C54D7A819EEA}" type="sibTrans" cxnId="{D79FA631-C884-4D4C-8712-148E5C90A8CF}">
      <dgm:prSet/>
      <dgm:spPr/>
      <dgm:t>
        <a:bodyPr/>
        <a:lstStyle/>
        <a:p>
          <a:endParaRPr lang="en-US"/>
        </a:p>
      </dgm:t>
    </dgm:pt>
    <dgm:pt modelId="{85D67471-0C81-2B42-A307-E15FB43C3B79}" type="pres">
      <dgm:prSet presAssocID="{6E4EFD28-B1C8-B546-ACDE-DD5FC8EC2BB3}" presName="linear" presStyleCnt="0">
        <dgm:presLayoutVars>
          <dgm:animLvl val="lvl"/>
          <dgm:resizeHandles val="exact"/>
        </dgm:presLayoutVars>
      </dgm:prSet>
      <dgm:spPr/>
    </dgm:pt>
    <dgm:pt modelId="{52A8BC37-340E-2F45-A560-B0BBCB93ED4D}" type="pres">
      <dgm:prSet presAssocID="{4381DAA6-25D3-4F44-9FF8-111BB5B532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5C19882-5907-5646-BB30-055A9AB267F5}" type="pres">
      <dgm:prSet presAssocID="{6461D112-48E7-0D46-B895-712B04C95ABB}" presName="spacer" presStyleCnt="0"/>
      <dgm:spPr/>
    </dgm:pt>
    <dgm:pt modelId="{20D0C064-E4C0-5042-ACB2-B874F60B9661}" type="pres">
      <dgm:prSet presAssocID="{B1ACCCC1-215A-C348-964B-8291D62672A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0CCB357-79E6-A740-91A5-2FD132C5FD47}" type="pres">
      <dgm:prSet presAssocID="{9435B895-5AAC-9245-8094-29E6679564F7}" presName="spacer" presStyleCnt="0"/>
      <dgm:spPr/>
    </dgm:pt>
    <dgm:pt modelId="{1E469E03-F62F-1F4A-A1C5-B261A1A392E3}" type="pres">
      <dgm:prSet presAssocID="{80BA13CF-96DF-1449-B56B-073C7B26306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51A408-8D64-8B41-B199-6E4CB6E09CC2}" type="pres">
      <dgm:prSet presAssocID="{623ADCDB-DAE9-C445-960D-63AAC4E08640}" presName="spacer" presStyleCnt="0"/>
      <dgm:spPr/>
    </dgm:pt>
    <dgm:pt modelId="{1218E528-F570-7545-841E-FBE8715EF29E}" type="pres">
      <dgm:prSet presAssocID="{1171618F-A051-E84C-9416-2A644FB42E4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A26A39-6068-ED49-A951-D12EED543C43}" type="pres">
      <dgm:prSet presAssocID="{12D390DB-0053-0041-A454-799078E00EC4}" presName="spacer" presStyleCnt="0"/>
      <dgm:spPr/>
    </dgm:pt>
    <dgm:pt modelId="{29D6062A-BD6B-5B44-9131-D8BAA12CC57D}" type="pres">
      <dgm:prSet presAssocID="{84BE9F45-ADD9-984F-B903-5FCE43B27E9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E22A71E-F348-E949-A683-38F677B7C960}" srcId="{6E4EFD28-B1C8-B546-ACDE-DD5FC8EC2BB3}" destId="{B1ACCCC1-215A-C348-964B-8291D62672AF}" srcOrd="1" destOrd="0" parTransId="{0C562AED-94DD-7B4D-982E-05C41384A680}" sibTransId="{9435B895-5AAC-9245-8094-29E6679564F7}"/>
    <dgm:cxn modelId="{D79FA631-C884-4D4C-8712-148E5C90A8CF}" srcId="{6E4EFD28-B1C8-B546-ACDE-DD5FC8EC2BB3}" destId="{84BE9F45-ADD9-984F-B903-5FCE43B27E95}" srcOrd="4" destOrd="0" parTransId="{67CFA56C-3B37-7549-A6AD-5E850677AA5A}" sibTransId="{C3099CC7-43DD-F941-A543-C54D7A819EEA}"/>
    <dgm:cxn modelId="{AAD49435-2086-3042-A39F-B290F6026103}" type="presOf" srcId="{4381DAA6-25D3-4F44-9FF8-111BB5B53257}" destId="{52A8BC37-340E-2F45-A560-B0BBCB93ED4D}" srcOrd="0" destOrd="0" presId="urn:microsoft.com/office/officeart/2005/8/layout/vList2"/>
    <dgm:cxn modelId="{4B74E643-661D-3542-AA1E-2EFE3FF6744F}" srcId="{6E4EFD28-B1C8-B546-ACDE-DD5FC8EC2BB3}" destId="{80BA13CF-96DF-1449-B56B-073C7B263069}" srcOrd="2" destOrd="0" parTransId="{D6F382C6-8C70-5048-85E6-CB56F8E85670}" sibTransId="{623ADCDB-DAE9-C445-960D-63AAC4E08640}"/>
    <dgm:cxn modelId="{6AB28C6A-7303-B64F-AB1B-40C5DD749D59}" type="presOf" srcId="{6E4EFD28-B1C8-B546-ACDE-DD5FC8EC2BB3}" destId="{85D67471-0C81-2B42-A307-E15FB43C3B79}" srcOrd="0" destOrd="0" presId="urn:microsoft.com/office/officeart/2005/8/layout/vList2"/>
    <dgm:cxn modelId="{9A130578-74DB-1443-9335-3D3D57A76393}" type="presOf" srcId="{1171618F-A051-E84C-9416-2A644FB42E44}" destId="{1218E528-F570-7545-841E-FBE8715EF29E}" srcOrd="0" destOrd="0" presId="urn:microsoft.com/office/officeart/2005/8/layout/vList2"/>
    <dgm:cxn modelId="{31A92C96-1D0B-9941-8105-66D4A9D1816A}" srcId="{6E4EFD28-B1C8-B546-ACDE-DD5FC8EC2BB3}" destId="{1171618F-A051-E84C-9416-2A644FB42E44}" srcOrd="3" destOrd="0" parTransId="{B9E5A283-5FD2-9645-A80F-42A21A46770C}" sibTransId="{12D390DB-0053-0041-A454-799078E00EC4}"/>
    <dgm:cxn modelId="{6C63BBB3-26D4-0D47-8ECB-76517611D4CB}" srcId="{6E4EFD28-B1C8-B546-ACDE-DD5FC8EC2BB3}" destId="{4381DAA6-25D3-4F44-9FF8-111BB5B53257}" srcOrd="0" destOrd="0" parTransId="{A4E04D58-DC5B-734F-B85D-289A694CA6DE}" sibTransId="{6461D112-48E7-0D46-B895-712B04C95ABB}"/>
    <dgm:cxn modelId="{7014DCB9-F0D4-EF45-9853-5684A2B4CB48}" type="presOf" srcId="{80BA13CF-96DF-1449-B56B-073C7B263069}" destId="{1E469E03-F62F-1F4A-A1C5-B261A1A392E3}" srcOrd="0" destOrd="0" presId="urn:microsoft.com/office/officeart/2005/8/layout/vList2"/>
    <dgm:cxn modelId="{990A46CD-0E09-5B4E-82EA-739B89429241}" type="presOf" srcId="{B1ACCCC1-215A-C348-964B-8291D62672AF}" destId="{20D0C064-E4C0-5042-ACB2-B874F60B9661}" srcOrd="0" destOrd="0" presId="urn:microsoft.com/office/officeart/2005/8/layout/vList2"/>
    <dgm:cxn modelId="{A3D77CE5-AB7C-8F4A-8DAD-F0EAA01422AF}" type="presOf" srcId="{84BE9F45-ADD9-984F-B903-5FCE43B27E95}" destId="{29D6062A-BD6B-5B44-9131-D8BAA12CC57D}" srcOrd="0" destOrd="0" presId="urn:microsoft.com/office/officeart/2005/8/layout/vList2"/>
    <dgm:cxn modelId="{28136EAE-DDDF-B746-851A-5F210273E178}" type="presParOf" srcId="{85D67471-0C81-2B42-A307-E15FB43C3B79}" destId="{52A8BC37-340E-2F45-A560-B0BBCB93ED4D}" srcOrd="0" destOrd="0" presId="urn:microsoft.com/office/officeart/2005/8/layout/vList2"/>
    <dgm:cxn modelId="{CA8CE594-903D-1F4F-8A0E-D1B071F2F113}" type="presParOf" srcId="{85D67471-0C81-2B42-A307-E15FB43C3B79}" destId="{55C19882-5907-5646-BB30-055A9AB267F5}" srcOrd="1" destOrd="0" presId="urn:microsoft.com/office/officeart/2005/8/layout/vList2"/>
    <dgm:cxn modelId="{D348E196-F67C-7D40-91A2-E1B68665D001}" type="presParOf" srcId="{85D67471-0C81-2B42-A307-E15FB43C3B79}" destId="{20D0C064-E4C0-5042-ACB2-B874F60B9661}" srcOrd="2" destOrd="0" presId="urn:microsoft.com/office/officeart/2005/8/layout/vList2"/>
    <dgm:cxn modelId="{D9762D0C-D157-CD47-BEAB-DB0D97E33C10}" type="presParOf" srcId="{85D67471-0C81-2B42-A307-E15FB43C3B79}" destId="{80CCB357-79E6-A740-91A5-2FD132C5FD47}" srcOrd="3" destOrd="0" presId="urn:microsoft.com/office/officeart/2005/8/layout/vList2"/>
    <dgm:cxn modelId="{153F2043-29A9-2246-AB66-B06DD9DCC796}" type="presParOf" srcId="{85D67471-0C81-2B42-A307-E15FB43C3B79}" destId="{1E469E03-F62F-1F4A-A1C5-B261A1A392E3}" srcOrd="4" destOrd="0" presId="urn:microsoft.com/office/officeart/2005/8/layout/vList2"/>
    <dgm:cxn modelId="{13F898BF-E174-AF4B-8B17-D646C887B8BC}" type="presParOf" srcId="{85D67471-0C81-2B42-A307-E15FB43C3B79}" destId="{1D51A408-8D64-8B41-B199-6E4CB6E09CC2}" srcOrd="5" destOrd="0" presId="urn:microsoft.com/office/officeart/2005/8/layout/vList2"/>
    <dgm:cxn modelId="{8ABBC441-1DA8-8640-A42C-1247C8A1D95D}" type="presParOf" srcId="{85D67471-0C81-2B42-A307-E15FB43C3B79}" destId="{1218E528-F570-7545-841E-FBE8715EF29E}" srcOrd="6" destOrd="0" presId="urn:microsoft.com/office/officeart/2005/8/layout/vList2"/>
    <dgm:cxn modelId="{3860E34A-18E6-5D4A-9558-EF797208C67E}" type="presParOf" srcId="{85D67471-0C81-2B42-A307-E15FB43C3B79}" destId="{7BA26A39-6068-ED49-A951-D12EED543C43}" srcOrd="7" destOrd="0" presId="urn:microsoft.com/office/officeart/2005/8/layout/vList2"/>
    <dgm:cxn modelId="{9B3CD616-0C90-9D41-80E2-838AE83F8AB7}" type="presParOf" srcId="{85D67471-0C81-2B42-A307-E15FB43C3B79}" destId="{29D6062A-BD6B-5B44-9131-D8BAA12CC57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38AF4AD-9310-5B45-8221-CAAD99E5F0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FE52A2-1CF0-AF4F-A66E-F2650D04C7E2}">
      <dgm:prSet/>
      <dgm:spPr/>
      <dgm:t>
        <a:bodyPr/>
        <a:lstStyle/>
        <a:p>
          <a:r>
            <a:rPr lang="en-US" b="1" u="sng" dirty="0"/>
            <a:t>Three parameters are important:</a:t>
          </a:r>
          <a:r>
            <a:rPr lang="en-US" dirty="0"/>
            <a:t> </a:t>
          </a:r>
        </a:p>
        <a:p>
          <a:r>
            <a:rPr lang="en-US" dirty="0"/>
            <a:t>(1) Roll-off sharpness, shown in (a) and (b)</a:t>
          </a:r>
        </a:p>
        <a:p>
          <a:r>
            <a:rPr lang="en-US" dirty="0"/>
            <a:t>(2) Passband ripple, shown in (c) and (d) </a:t>
          </a:r>
        </a:p>
        <a:p>
          <a:r>
            <a:rPr lang="en-US" dirty="0"/>
            <a:t>(3) Stopband attenuation, shown in (e) and (f).</a:t>
          </a:r>
        </a:p>
      </dgm:t>
    </dgm:pt>
    <dgm:pt modelId="{D05BF840-C5BE-FC4D-8090-D69F7F8DAC2C}" type="parTrans" cxnId="{D1052483-67CE-504C-914E-55D3064AC1C3}">
      <dgm:prSet/>
      <dgm:spPr/>
      <dgm:t>
        <a:bodyPr/>
        <a:lstStyle/>
        <a:p>
          <a:endParaRPr lang="en-US"/>
        </a:p>
      </dgm:t>
    </dgm:pt>
    <dgm:pt modelId="{9DEF1293-171D-8F49-A7B2-2772DB49FD1C}" type="sibTrans" cxnId="{D1052483-67CE-504C-914E-55D3064AC1C3}">
      <dgm:prSet/>
      <dgm:spPr/>
      <dgm:t>
        <a:bodyPr/>
        <a:lstStyle/>
        <a:p>
          <a:endParaRPr lang="en-US"/>
        </a:p>
      </dgm:t>
    </dgm:pt>
    <dgm:pt modelId="{3CA8F460-D8EE-3A45-ACE8-70DD213689DB}" type="pres">
      <dgm:prSet presAssocID="{C38AF4AD-9310-5B45-8221-CAAD99E5F0D4}" presName="linear" presStyleCnt="0">
        <dgm:presLayoutVars>
          <dgm:animLvl val="lvl"/>
          <dgm:resizeHandles val="exact"/>
        </dgm:presLayoutVars>
      </dgm:prSet>
      <dgm:spPr/>
    </dgm:pt>
    <dgm:pt modelId="{CD9B2491-3F08-8845-AA95-2EC2CFB3403D}" type="pres">
      <dgm:prSet presAssocID="{BAFE52A2-1CF0-AF4F-A66E-F2650D04C7E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1052483-67CE-504C-914E-55D3064AC1C3}" srcId="{C38AF4AD-9310-5B45-8221-CAAD99E5F0D4}" destId="{BAFE52A2-1CF0-AF4F-A66E-F2650D04C7E2}" srcOrd="0" destOrd="0" parTransId="{D05BF840-C5BE-FC4D-8090-D69F7F8DAC2C}" sibTransId="{9DEF1293-171D-8F49-A7B2-2772DB49FD1C}"/>
    <dgm:cxn modelId="{090432C7-FF37-604D-B8A5-AFA60654716C}" type="presOf" srcId="{C38AF4AD-9310-5B45-8221-CAAD99E5F0D4}" destId="{3CA8F460-D8EE-3A45-ACE8-70DD213689DB}" srcOrd="0" destOrd="0" presId="urn:microsoft.com/office/officeart/2005/8/layout/vList2"/>
    <dgm:cxn modelId="{20EE5BD1-D554-1945-9658-3566B99320AB}" type="presOf" srcId="{BAFE52A2-1CF0-AF4F-A66E-F2650D04C7E2}" destId="{CD9B2491-3F08-8845-AA95-2EC2CFB3403D}" srcOrd="0" destOrd="0" presId="urn:microsoft.com/office/officeart/2005/8/layout/vList2"/>
    <dgm:cxn modelId="{E6396EB7-EDCB-194B-A51A-1EC25196CBFB}" type="presParOf" srcId="{3CA8F460-D8EE-3A45-ACE8-70DD213689DB}" destId="{CD9B2491-3F08-8845-AA95-2EC2CFB3403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FAAC43E-005E-1849-804E-E3037928CF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51DA14-132B-B341-8515-4BF213DC1D20}">
      <dgm:prSet/>
      <dgm:spPr/>
      <dgm:t>
        <a:bodyPr/>
        <a:lstStyle/>
        <a:p>
          <a:r>
            <a:rPr lang="en-US" dirty="0"/>
            <a:t>Do you remember the purpose of these filters? </a:t>
          </a:r>
        </a:p>
        <a:p>
          <a:r>
            <a:rPr lang="en-US" b="1" dirty="0"/>
            <a:t>To allow some frequencies to pass unaltered, while completely blocking other frequencies.</a:t>
          </a:r>
        </a:p>
      </dgm:t>
    </dgm:pt>
    <dgm:pt modelId="{20B1712B-8968-0F40-9D5F-314976237CDE}" type="parTrans" cxnId="{3E5958BF-A1EF-F748-B14B-C62838A151FB}">
      <dgm:prSet/>
      <dgm:spPr/>
      <dgm:t>
        <a:bodyPr/>
        <a:lstStyle/>
        <a:p>
          <a:endParaRPr lang="en-US"/>
        </a:p>
      </dgm:t>
    </dgm:pt>
    <dgm:pt modelId="{C9E94F76-A9DD-3A4F-AF7D-CE363038935D}" type="sibTrans" cxnId="{3E5958BF-A1EF-F748-B14B-C62838A151FB}">
      <dgm:prSet/>
      <dgm:spPr/>
      <dgm:t>
        <a:bodyPr/>
        <a:lstStyle/>
        <a:p>
          <a:endParaRPr lang="en-US"/>
        </a:p>
      </dgm:t>
    </dgm:pt>
    <dgm:pt modelId="{0C15659C-031D-2D47-A302-AD2F4345315E}" type="pres">
      <dgm:prSet presAssocID="{AFAAC43E-005E-1849-804E-E3037928CF49}" presName="linear" presStyleCnt="0">
        <dgm:presLayoutVars>
          <dgm:animLvl val="lvl"/>
          <dgm:resizeHandles val="exact"/>
        </dgm:presLayoutVars>
      </dgm:prSet>
      <dgm:spPr/>
    </dgm:pt>
    <dgm:pt modelId="{330D166A-7FC2-8644-9708-E95D6D524C37}" type="pres">
      <dgm:prSet presAssocID="{1551DA14-132B-B341-8515-4BF213DC1D2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B30E33E-5B28-4D4F-B354-7832B59045F5}" type="presOf" srcId="{AFAAC43E-005E-1849-804E-E3037928CF49}" destId="{0C15659C-031D-2D47-A302-AD2F4345315E}" srcOrd="0" destOrd="0" presId="urn:microsoft.com/office/officeart/2005/8/layout/vList2"/>
    <dgm:cxn modelId="{C447474E-4BA2-0B4E-82AA-A1C9CC3A545F}" type="presOf" srcId="{1551DA14-132B-B341-8515-4BF213DC1D20}" destId="{330D166A-7FC2-8644-9708-E95D6D524C37}" srcOrd="0" destOrd="0" presId="urn:microsoft.com/office/officeart/2005/8/layout/vList2"/>
    <dgm:cxn modelId="{3E5958BF-A1EF-F748-B14B-C62838A151FB}" srcId="{AFAAC43E-005E-1849-804E-E3037928CF49}" destId="{1551DA14-132B-B341-8515-4BF213DC1D20}" srcOrd="0" destOrd="0" parTransId="{20B1712B-8968-0F40-9D5F-314976237CDE}" sibTransId="{C9E94F76-A9DD-3A4F-AF7D-CE363038935D}"/>
    <dgm:cxn modelId="{CD7C2D9C-5D10-EF4B-9EC8-100726DC2688}" type="presParOf" srcId="{0C15659C-031D-2D47-A302-AD2F4345315E}" destId="{330D166A-7FC2-8644-9708-E95D6D524C3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88F9DE7-3B4B-ED4F-BF19-8A1F3D7ACE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6B4772-5FB0-0F4E-9661-B361A44D5D6C}">
      <dgm:prSet/>
      <dgm:spPr/>
      <dgm:t>
        <a:bodyPr/>
        <a:lstStyle/>
        <a:p>
          <a:r>
            <a:rPr lang="en-US" b="1" dirty="0"/>
            <a:t>An Example of filtering in X-Ray Computed Tomography:</a:t>
          </a:r>
          <a:r>
            <a:rPr lang="en-US" dirty="0"/>
            <a:t> The High-Pass Filter, or the Sharpening Filter picks up sharp edges within the image and tends to ignore flat areas.  </a:t>
          </a:r>
        </a:p>
      </dgm:t>
    </dgm:pt>
    <dgm:pt modelId="{48E2994C-5EE9-0C46-A150-87594F6BB37F}" type="parTrans" cxnId="{731B978E-6283-1745-B507-E29C5DC5A354}">
      <dgm:prSet/>
      <dgm:spPr/>
      <dgm:t>
        <a:bodyPr/>
        <a:lstStyle/>
        <a:p>
          <a:endParaRPr lang="en-US"/>
        </a:p>
      </dgm:t>
    </dgm:pt>
    <dgm:pt modelId="{302CE3A8-1D71-6D44-A562-A1DCF232A422}" type="sibTrans" cxnId="{731B978E-6283-1745-B507-E29C5DC5A354}">
      <dgm:prSet/>
      <dgm:spPr/>
      <dgm:t>
        <a:bodyPr/>
        <a:lstStyle/>
        <a:p>
          <a:endParaRPr lang="en-US"/>
        </a:p>
      </dgm:t>
    </dgm:pt>
    <dgm:pt modelId="{E8873A43-CBF9-824B-BCFE-7B1FFE5087B0}" type="pres">
      <dgm:prSet presAssocID="{A88F9DE7-3B4B-ED4F-BF19-8A1F3D7ACEC9}" presName="linear" presStyleCnt="0">
        <dgm:presLayoutVars>
          <dgm:animLvl val="lvl"/>
          <dgm:resizeHandles val="exact"/>
        </dgm:presLayoutVars>
      </dgm:prSet>
      <dgm:spPr/>
    </dgm:pt>
    <dgm:pt modelId="{B55AEF47-4473-6940-A856-010EECD97244}" type="pres">
      <dgm:prSet presAssocID="{976B4772-5FB0-0F4E-9661-B361A44D5D6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3CD933E-0214-F04B-A55A-F392900ED08A}" type="presOf" srcId="{976B4772-5FB0-0F4E-9661-B361A44D5D6C}" destId="{B55AEF47-4473-6940-A856-010EECD97244}" srcOrd="0" destOrd="0" presId="urn:microsoft.com/office/officeart/2005/8/layout/vList2"/>
    <dgm:cxn modelId="{731B978E-6283-1745-B507-E29C5DC5A354}" srcId="{A88F9DE7-3B4B-ED4F-BF19-8A1F3D7ACEC9}" destId="{976B4772-5FB0-0F4E-9661-B361A44D5D6C}" srcOrd="0" destOrd="0" parTransId="{48E2994C-5EE9-0C46-A150-87594F6BB37F}" sibTransId="{302CE3A8-1D71-6D44-A562-A1DCF232A422}"/>
    <dgm:cxn modelId="{3D1F2BDD-34E7-084F-A63D-84437B04D214}" type="presOf" srcId="{A88F9DE7-3B4B-ED4F-BF19-8A1F3D7ACEC9}" destId="{E8873A43-CBF9-824B-BCFE-7B1FFE5087B0}" srcOrd="0" destOrd="0" presId="urn:microsoft.com/office/officeart/2005/8/layout/vList2"/>
    <dgm:cxn modelId="{7E22FE6F-6701-0E41-B7E9-37D19236F633}" type="presParOf" srcId="{E8873A43-CBF9-824B-BCFE-7B1FFE5087B0}" destId="{B55AEF47-4473-6940-A856-010EECD9724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6876E2-645D-C245-97DF-0566320A5B1C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DEDF40C-944E-494C-91FF-070F1CA130D0}">
      <dgm:prSet/>
      <dgm:spPr/>
      <dgm:t>
        <a:bodyPr/>
        <a:lstStyle/>
        <a:p>
          <a:r>
            <a:rPr lang="en-US" dirty="0"/>
            <a:t>Electrical circuits composed of resistors</a:t>
          </a:r>
        </a:p>
      </dgm:t>
    </dgm:pt>
    <dgm:pt modelId="{88F5906E-FD00-2B4C-9523-982B6ADB3597}" type="parTrans" cxnId="{EC382FFC-3372-4645-A40F-283FE9D09873}">
      <dgm:prSet/>
      <dgm:spPr/>
      <dgm:t>
        <a:bodyPr/>
        <a:lstStyle/>
        <a:p>
          <a:endParaRPr lang="en-US"/>
        </a:p>
      </dgm:t>
    </dgm:pt>
    <dgm:pt modelId="{4EF50F6A-DF75-9F48-9E35-E0B136730D02}" type="sibTrans" cxnId="{EC382FFC-3372-4645-A40F-283FE9D09873}">
      <dgm:prSet/>
      <dgm:spPr/>
      <dgm:t>
        <a:bodyPr/>
        <a:lstStyle/>
        <a:p>
          <a:endParaRPr lang="en-US"/>
        </a:p>
      </dgm:t>
    </dgm:pt>
    <dgm:pt modelId="{1E4D1ABC-FFB2-B642-91E9-6FC6131B4061}">
      <dgm:prSet/>
      <dgm:spPr/>
      <dgm:t>
        <a:bodyPr/>
        <a:lstStyle/>
        <a:p>
          <a:r>
            <a:rPr lang="en-US" dirty="0"/>
            <a:t>Integration of a continuous function </a:t>
          </a:r>
        </a:p>
      </dgm:t>
    </dgm:pt>
    <dgm:pt modelId="{B349B79C-A9F4-1541-B722-82F7C91B4233}" type="parTrans" cxnId="{8D34C676-2329-F54B-B9F7-10A6E666F788}">
      <dgm:prSet/>
      <dgm:spPr/>
      <dgm:t>
        <a:bodyPr/>
        <a:lstStyle/>
        <a:p>
          <a:endParaRPr lang="en-US"/>
        </a:p>
      </dgm:t>
    </dgm:pt>
    <dgm:pt modelId="{8F4A6163-AFC0-8B49-A4DB-454517868E4E}" type="sibTrans" cxnId="{8D34C676-2329-F54B-B9F7-10A6E666F788}">
      <dgm:prSet/>
      <dgm:spPr/>
      <dgm:t>
        <a:bodyPr/>
        <a:lstStyle/>
        <a:p>
          <a:endParaRPr lang="en-US"/>
        </a:p>
      </dgm:t>
    </dgm:pt>
    <dgm:pt modelId="{D024772A-2B82-1242-A870-40EFBBCA93DC}" type="pres">
      <dgm:prSet presAssocID="{CC6876E2-645D-C245-97DF-0566320A5B1C}" presName="linear" presStyleCnt="0">
        <dgm:presLayoutVars>
          <dgm:animLvl val="lvl"/>
          <dgm:resizeHandles val="exact"/>
        </dgm:presLayoutVars>
      </dgm:prSet>
      <dgm:spPr/>
    </dgm:pt>
    <dgm:pt modelId="{A6E5A8AF-44FE-F643-8B66-797AB9931082}" type="pres">
      <dgm:prSet presAssocID="{ADEDF40C-944E-494C-91FF-070F1CA130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661AB4-44DB-4446-9C87-04FD4A736639}" type="pres">
      <dgm:prSet presAssocID="{4EF50F6A-DF75-9F48-9E35-E0B136730D02}" presName="spacer" presStyleCnt="0"/>
      <dgm:spPr/>
    </dgm:pt>
    <dgm:pt modelId="{C3219D85-F52A-4D46-B6B6-90AA1869C63E}" type="pres">
      <dgm:prSet presAssocID="{1E4D1ABC-FFB2-B642-91E9-6FC6131B406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CAFE359-1F39-824D-9E0A-D7AA172346EA}" type="presOf" srcId="{CC6876E2-645D-C245-97DF-0566320A5B1C}" destId="{D024772A-2B82-1242-A870-40EFBBCA93DC}" srcOrd="0" destOrd="0" presId="urn:microsoft.com/office/officeart/2005/8/layout/vList2"/>
    <dgm:cxn modelId="{10F77766-E3DD-3C48-B8AE-4F36E92FE1E3}" type="presOf" srcId="{ADEDF40C-944E-494C-91FF-070F1CA130D0}" destId="{A6E5A8AF-44FE-F643-8B66-797AB9931082}" srcOrd="0" destOrd="0" presId="urn:microsoft.com/office/officeart/2005/8/layout/vList2"/>
    <dgm:cxn modelId="{8D34C676-2329-F54B-B9F7-10A6E666F788}" srcId="{CC6876E2-645D-C245-97DF-0566320A5B1C}" destId="{1E4D1ABC-FFB2-B642-91E9-6FC6131B4061}" srcOrd="1" destOrd="0" parTransId="{B349B79C-A9F4-1541-B722-82F7C91B4233}" sibTransId="{8F4A6163-AFC0-8B49-A4DB-454517868E4E}"/>
    <dgm:cxn modelId="{36DF1EBB-3B8E-F141-8530-782C124F7F3B}" type="presOf" srcId="{1E4D1ABC-FFB2-B642-91E9-6FC6131B4061}" destId="{C3219D85-F52A-4D46-B6B6-90AA1869C63E}" srcOrd="0" destOrd="0" presId="urn:microsoft.com/office/officeart/2005/8/layout/vList2"/>
    <dgm:cxn modelId="{EC382FFC-3372-4645-A40F-283FE9D09873}" srcId="{CC6876E2-645D-C245-97DF-0566320A5B1C}" destId="{ADEDF40C-944E-494C-91FF-070F1CA130D0}" srcOrd="0" destOrd="0" parTransId="{88F5906E-FD00-2B4C-9523-982B6ADB3597}" sibTransId="{4EF50F6A-DF75-9F48-9E35-E0B136730D02}"/>
    <dgm:cxn modelId="{5477C8A6-F27F-0B46-8CAF-DC1A14057A4A}" type="presParOf" srcId="{D024772A-2B82-1242-A870-40EFBBCA93DC}" destId="{A6E5A8AF-44FE-F643-8B66-797AB9931082}" srcOrd="0" destOrd="0" presId="urn:microsoft.com/office/officeart/2005/8/layout/vList2"/>
    <dgm:cxn modelId="{AEEAD38B-FE1F-534E-BF52-B2E75B57D523}" type="presParOf" srcId="{D024772A-2B82-1242-A870-40EFBBCA93DC}" destId="{39661AB4-44DB-4446-9C87-04FD4A736639}" srcOrd="1" destOrd="0" presId="urn:microsoft.com/office/officeart/2005/8/layout/vList2"/>
    <dgm:cxn modelId="{FD3C7184-F2F9-484F-9620-764FE8C8437B}" type="presParOf" srcId="{D024772A-2B82-1242-A870-40EFBBCA93DC}" destId="{C3219D85-F52A-4D46-B6B6-90AA1869C6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88F9DE7-3B4B-ED4F-BF19-8A1F3D7ACEC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6B4772-5FB0-0F4E-9661-B361A44D5D6C}">
      <dgm:prSet/>
      <dgm:spPr/>
      <dgm:t>
        <a:bodyPr/>
        <a:lstStyle/>
        <a:p>
          <a:r>
            <a:rPr lang="en-US" dirty="0"/>
            <a:t>The Low-Pass filter has a smoothing effect on an x-ray CT image. On the other hand, the High-Pass filter shows edges, but it also creates more noise in the image.</a:t>
          </a:r>
        </a:p>
      </dgm:t>
    </dgm:pt>
    <dgm:pt modelId="{48E2994C-5EE9-0C46-A150-87594F6BB37F}" type="parTrans" cxnId="{731B978E-6283-1745-B507-E29C5DC5A354}">
      <dgm:prSet/>
      <dgm:spPr/>
      <dgm:t>
        <a:bodyPr/>
        <a:lstStyle/>
        <a:p>
          <a:endParaRPr lang="en-US"/>
        </a:p>
      </dgm:t>
    </dgm:pt>
    <dgm:pt modelId="{302CE3A8-1D71-6D44-A562-A1DCF232A422}" type="sibTrans" cxnId="{731B978E-6283-1745-B507-E29C5DC5A354}">
      <dgm:prSet/>
      <dgm:spPr/>
      <dgm:t>
        <a:bodyPr/>
        <a:lstStyle/>
        <a:p>
          <a:endParaRPr lang="en-US"/>
        </a:p>
      </dgm:t>
    </dgm:pt>
    <dgm:pt modelId="{E8873A43-CBF9-824B-BCFE-7B1FFE5087B0}" type="pres">
      <dgm:prSet presAssocID="{A88F9DE7-3B4B-ED4F-BF19-8A1F3D7ACEC9}" presName="linear" presStyleCnt="0">
        <dgm:presLayoutVars>
          <dgm:animLvl val="lvl"/>
          <dgm:resizeHandles val="exact"/>
        </dgm:presLayoutVars>
      </dgm:prSet>
      <dgm:spPr/>
    </dgm:pt>
    <dgm:pt modelId="{B55AEF47-4473-6940-A856-010EECD97244}" type="pres">
      <dgm:prSet presAssocID="{976B4772-5FB0-0F4E-9661-B361A44D5D6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3CD933E-0214-F04B-A55A-F392900ED08A}" type="presOf" srcId="{976B4772-5FB0-0F4E-9661-B361A44D5D6C}" destId="{B55AEF47-4473-6940-A856-010EECD97244}" srcOrd="0" destOrd="0" presId="urn:microsoft.com/office/officeart/2005/8/layout/vList2"/>
    <dgm:cxn modelId="{731B978E-6283-1745-B507-E29C5DC5A354}" srcId="{A88F9DE7-3B4B-ED4F-BF19-8A1F3D7ACEC9}" destId="{976B4772-5FB0-0F4E-9661-B361A44D5D6C}" srcOrd="0" destOrd="0" parTransId="{48E2994C-5EE9-0C46-A150-87594F6BB37F}" sibTransId="{302CE3A8-1D71-6D44-A562-A1DCF232A422}"/>
    <dgm:cxn modelId="{3D1F2BDD-34E7-084F-A63D-84437B04D214}" type="presOf" srcId="{A88F9DE7-3B4B-ED4F-BF19-8A1F3D7ACEC9}" destId="{E8873A43-CBF9-824B-BCFE-7B1FFE5087B0}" srcOrd="0" destOrd="0" presId="urn:microsoft.com/office/officeart/2005/8/layout/vList2"/>
    <dgm:cxn modelId="{7E22FE6F-6701-0E41-B7E9-37D19236F633}" type="presParOf" srcId="{E8873A43-CBF9-824B-BCFE-7B1FFE5087B0}" destId="{B55AEF47-4473-6940-A856-010EECD9724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4FEAC09-9C1B-CA4A-AAA2-3F5D2DCA1D6F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D55C05C0-EADB-B945-9A65-5B31E1C5D444}">
      <dgm:prSet/>
      <dgm:spPr/>
      <dgm:t>
        <a:bodyPr/>
        <a:lstStyle/>
        <a:p>
          <a:r>
            <a:rPr lang="en-US"/>
            <a:t>The Discrete Fourier Transform</a:t>
          </a:r>
        </a:p>
      </dgm:t>
    </dgm:pt>
    <dgm:pt modelId="{060DE45F-F5ED-BB40-BFD0-99DE8BF6E6B8}" type="parTrans" cxnId="{3DE4C34F-D2BE-5E45-8DE9-B84EF7B6B7BB}">
      <dgm:prSet/>
      <dgm:spPr/>
      <dgm:t>
        <a:bodyPr/>
        <a:lstStyle/>
        <a:p>
          <a:endParaRPr lang="en-US"/>
        </a:p>
      </dgm:t>
    </dgm:pt>
    <dgm:pt modelId="{630AC9E7-E44D-1D4E-80F8-7D7BA4242B3B}" type="sibTrans" cxnId="{3DE4C34F-D2BE-5E45-8DE9-B84EF7B6B7BB}">
      <dgm:prSet/>
      <dgm:spPr/>
      <dgm:t>
        <a:bodyPr/>
        <a:lstStyle/>
        <a:p>
          <a:endParaRPr lang="en-US"/>
        </a:p>
      </dgm:t>
    </dgm:pt>
    <dgm:pt modelId="{3E30363D-9354-E845-A256-23A661D55EA6}" type="pres">
      <dgm:prSet presAssocID="{14FEAC09-9C1B-CA4A-AAA2-3F5D2DCA1D6F}" presName="linear" presStyleCnt="0">
        <dgm:presLayoutVars>
          <dgm:animLvl val="lvl"/>
          <dgm:resizeHandles val="exact"/>
        </dgm:presLayoutVars>
      </dgm:prSet>
      <dgm:spPr/>
    </dgm:pt>
    <dgm:pt modelId="{491D4892-AEFF-8F48-A54D-0C73946EA0CA}" type="pres">
      <dgm:prSet presAssocID="{D55C05C0-EADB-B945-9A65-5B31E1C5D44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3CFA51E-30AA-1C46-9E9A-775D9FA4C6D3}" type="presOf" srcId="{14FEAC09-9C1B-CA4A-AAA2-3F5D2DCA1D6F}" destId="{3E30363D-9354-E845-A256-23A661D55EA6}" srcOrd="0" destOrd="0" presId="urn:microsoft.com/office/officeart/2005/8/layout/vList2"/>
    <dgm:cxn modelId="{3DE4C34F-D2BE-5E45-8DE9-B84EF7B6B7BB}" srcId="{14FEAC09-9C1B-CA4A-AAA2-3F5D2DCA1D6F}" destId="{D55C05C0-EADB-B945-9A65-5B31E1C5D444}" srcOrd="0" destOrd="0" parTransId="{060DE45F-F5ED-BB40-BFD0-99DE8BF6E6B8}" sibTransId="{630AC9E7-E44D-1D4E-80F8-7D7BA4242B3B}"/>
    <dgm:cxn modelId="{5A608CC2-91D9-B841-810C-6366B1DEF4BA}" type="presOf" srcId="{D55C05C0-EADB-B945-9A65-5B31E1C5D444}" destId="{491D4892-AEFF-8F48-A54D-0C73946EA0CA}" srcOrd="0" destOrd="0" presId="urn:microsoft.com/office/officeart/2005/8/layout/vList2"/>
    <dgm:cxn modelId="{41463B9D-A985-4541-B5F2-D7EACCCDC2D5}" type="presParOf" srcId="{3E30363D-9354-E845-A256-23A661D55EA6}" destId="{491D4892-AEFF-8F48-A54D-0C73946EA0C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CC93795-B37A-E948-B89B-8F9CA3B5A1DC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9329E102-2483-5D49-A86B-0065D675D268}">
      <dgm:prSet/>
      <dgm:spPr/>
      <dgm:t>
        <a:bodyPr/>
        <a:lstStyle/>
        <a:p>
          <a:r>
            <a:rPr lang="en-US"/>
            <a:t>Named after French Mathematician and Physicist Jean Baptist Joseph Fourier (1768 – 1830)</a:t>
          </a:r>
        </a:p>
      </dgm:t>
    </dgm:pt>
    <dgm:pt modelId="{91B31DED-EEC0-4446-9FC9-ED48FB53EF6B}" type="parTrans" cxnId="{FDC8E35C-44EB-8443-A00A-436A024BC20A}">
      <dgm:prSet/>
      <dgm:spPr/>
      <dgm:t>
        <a:bodyPr/>
        <a:lstStyle/>
        <a:p>
          <a:endParaRPr lang="en-US"/>
        </a:p>
      </dgm:t>
    </dgm:pt>
    <dgm:pt modelId="{10CD2AF1-A7C1-2F41-B711-A8D79864E324}" type="sibTrans" cxnId="{FDC8E35C-44EB-8443-A00A-436A024BC20A}">
      <dgm:prSet/>
      <dgm:spPr/>
      <dgm:t>
        <a:bodyPr/>
        <a:lstStyle/>
        <a:p>
          <a:endParaRPr lang="en-US"/>
        </a:p>
      </dgm:t>
    </dgm:pt>
    <dgm:pt modelId="{76975899-B3B2-9647-9700-90A6E0CB16B8}" type="pres">
      <dgm:prSet presAssocID="{2CC93795-B37A-E948-B89B-8F9CA3B5A1DC}" presName="linear" presStyleCnt="0">
        <dgm:presLayoutVars>
          <dgm:animLvl val="lvl"/>
          <dgm:resizeHandles val="exact"/>
        </dgm:presLayoutVars>
      </dgm:prSet>
      <dgm:spPr/>
    </dgm:pt>
    <dgm:pt modelId="{338AFCC1-6B76-3A48-BE90-53958CEFDCD9}" type="pres">
      <dgm:prSet presAssocID="{9329E102-2483-5D49-A86B-0065D675D26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DC8E35C-44EB-8443-A00A-436A024BC20A}" srcId="{2CC93795-B37A-E948-B89B-8F9CA3B5A1DC}" destId="{9329E102-2483-5D49-A86B-0065D675D268}" srcOrd="0" destOrd="0" parTransId="{91B31DED-EEC0-4446-9FC9-ED48FB53EF6B}" sibTransId="{10CD2AF1-A7C1-2F41-B711-A8D79864E324}"/>
    <dgm:cxn modelId="{9D222BDC-357C-2946-8F32-5AEC4768F5DF}" type="presOf" srcId="{2CC93795-B37A-E948-B89B-8F9CA3B5A1DC}" destId="{76975899-B3B2-9647-9700-90A6E0CB16B8}" srcOrd="0" destOrd="0" presId="urn:microsoft.com/office/officeart/2005/8/layout/vList2"/>
    <dgm:cxn modelId="{52B38AE5-74B6-E84C-A299-BED43982172B}" type="presOf" srcId="{9329E102-2483-5D49-A86B-0065D675D268}" destId="{338AFCC1-6B76-3A48-BE90-53958CEFDCD9}" srcOrd="0" destOrd="0" presId="urn:microsoft.com/office/officeart/2005/8/layout/vList2"/>
    <dgm:cxn modelId="{6BE17F66-C617-2743-A023-60D8EBC38B19}" type="presParOf" srcId="{76975899-B3B2-9647-9700-90A6E0CB16B8}" destId="{338AFCC1-6B76-3A48-BE90-53958CEFDCD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F2E22E35-6E30-9B4F-AF8C-2D840E41F1D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940A33-C316-5B40-A70F-F0863474D145}">
      <dgm:prSet/>
      <dgm:spPr/>
      <dgm:t>
        <a:bodyPr/>
        <a:lstStyle/>
        <a:p>
          <a:r>
            <a:rPr lang="en-US" dirty="0"/>
            <a:t>Fourier’s Controversial Claim at the time!</a:t>
          </a:r>
        </a:p>
      </dgm:t>
    </dgm:pt>
    <dgm:pt modelId="{F9260800-E175-AD44-B034-437A248086B8}" type="parTrans" cxnId="{FFF82083-6A70-EF42-B45E-FB3A14E4C8E3}">
      <dgm:prSet/>
      <dgm:spPr/>
      <dgm:t>
        <a:bodyPr/>
        <a:lstStyle/>
        <a:p>
          <a:endParaRPr lang="en-US"/>
        </a:p>
      </dgm:t>
    </dgm:pt>
    <dgm:pt modelId="{55AF1E88-A04D-944E-9B4E-2897F5D39FCC}" type="sibTrans" cxnId="{FFF82083-6A70-EF42-B45E-FB3A14E4C8E3}">
      <dgm:prSet/>
      <dgm:spPr/>
      <dgm:t>
        <a:bodyPr/>
        <a:lstStyle/>
        <a:p>
          <a:endParaRPr lang="en-US"/>
        </a:p>
      </dgm:t>
    </dgm:pt>
    <dgm:pt modelId="{24CF5502-BDD5-2348-AFCB-0B5B04148882}" type="pres">
      <dgm:prSet presAssocID="{F2E22E35-6E30-9B4F-AF8C-2D840E41F1D2}" presName="linear" presStyleCnt="0">
        <dgm:presLayoutVars>
          <dgm:animLvl val="lvl"/>
          <dgm:resizeHandles val="exact"/>
        </dgm:presLayoutVars>
      </dgm:prSet>
      <dgm:spPr/>
    </dgm:pt>
    <dgm:pt modelId="{3D975B57-7872-9340-BDE0-895FC0AC3DB2}" type="pres">
      <dgm:prSet presAssocID="{36940A33-C316-5B40-A70F-F0863474D145}" presName="parentText" presStyleLbl="node1" presStyleIdx="0" presStyleCnt="1" custLinFactNeighborX="-708" custLinFactNeighborY="2771">
        <dgm:presLayoutVars>
          <dgm:chMax val="0"/>
          <dgm:bulletEnabled val="1"/>
        </dgm:presLayoutVars>
      </dgm:prSet>
      <dgm:spPr/>
    </dgm:pt>
  </dgm:ptLst>
  <dgm:cxnLst>
    <dgm:cxn modelId="{FFF82083-6A70-EF42-B45E-FB3A14E4C8E3}" srcId="{F2E22E35-6E30-9B4F-AF8C-2D840E41F1D2}" destId="{36940A33-C316-5B40-A70F-F0863474D145}" srcOrd="0" destOrd="0" parTransId="{F9260800-E175-AD44-B034-437A248086B8}" sibTransId="{55AF1E88-A04D-944E-9B4E-2897F5D39FCC}"/>
    <dgm:cxn modelId="{AB1E8FC0-791D-9440-9BDB-F88C4DEC7019}" type="presOf" srcId="{F2E22E35-6E30-9B4F-AF8C-2D840E41F1D2}" destId="{24CF5502-BDD5-2348-AFCB-0B5B04148882}" srcOrd="0" destOrd="0" presId="urn:microsoft.com/office/officeart/2005/8/layout/vList2"/>
    <dgm:cxn modelId="{BD35FAC9-EF5B-7045-B4AF-1F30B2E52203}" type="presOf" srcId="{36940A33-C316-5B40-A70F-F0863474D145}" destId="{3D975B57-7872-9340-BDE0-895FC0AC3DB2}" srcOrd="0" destOrd="0" presId="urn:microsoft.com/office/officeart/2005/8/layout/vList2"/>
    <dgm:cxn modelId="{D7B5950E-3A20-D64B-A745-4912ACD46F79}" type="presParOf" srcId="{24CF5502-BDD5-2348-AFCB-0B5B04148882}" destId="{3D975B57-7872-9340-BDE0-895FC0AC3DB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6779FA6F-897A-CC4E-90D1-6821DA399F71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9A6FC22F-276B-374B-B0A9-CFA7ABC978A3}">
      <dgm:prSet/>
      <dgm:spPr/>
      <dgm:t>
        <a:bodyPr/>
        <a:lstStyle/>
        <a:p>
          <a:r>
            <a:rPr lang="en-US" dirty="0"/>
            <a:t>Any </a:t>
          </a:r>
          <a:r>
            <a:rPr lang="en-US" b="1" dirty="0"/>
            <a:t>continuous</a:t>
          </a:r>
          <a:r>
            <a:rPr lang="en-US" dirty="0"/>
            <a:t> </a:t>
          </a:r>
          <a:r>
            <a:rPr lang="en-US" b="1" dirty="0"/>
            <a:t>periodic</a:t>
          </a:r>
          <a:r>
            <a:rPr lang="en-US" dirty="0"/>
            <a:t> signal could be represented as the </a:t>
          </a:r>
          <a:r>
            <a:rPr lang="en-US" b="1" dirty="0"/>
            <a:t>sum of properly chosen sinusoidal waves.</a:t>
          </a:r>
          <a:r>
            <a:rPr lang="en-US" dirty="0"/>
            <a:t> </a:t>
          </a:r>
        </a:p>
      </dgm:t>
    </dgm:pt>
    <dgm:pt modelId="{C7D3E982-D585-AE48-AA03-D19A9F54F381}" type="parTrans" cxnId="{049078B4-80B1-184F-81D7-A6D2410ACA35}">
      <dgm:prSet/>
      <dgm:spPr/>
      <dgm:t>
        <a:bodyPr/>
        <a:lstStyle/>
        <a:p>
          <a:endParaRPr lang="en-US"/>
        </a:p>
      </dgm:t>
    </dgm:pt>
    <dgm:pt modelId="{EA2C01B7-0B5F-0A48-98E6-6CC46119DCB9}" type="sibTrans" cxnId="{049078B4-80B1-184F-81D7-A6D2410ACA35}">
      <dgm:prSet/>
      <dgm:spPr/>
      <dgm:t>
        <a:bodyPr/>
        <a:lstStyle/>
        <a:p>
          <a:endParaRPr lang="en-US"/>
        </a:p>
      </dgm:t>
    </dgm:pt>
    <dgm:pt modelId="{06A374AF-1F2E-0243-B09D-23E24CCEF9E1}" type="pres">
      <dgm:prSet presAssocID="{6779FA6F-897A-CC4E-90D1-6821DA399F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3BB5905-0EE0-6E44-B8F7-6DDA764CB9F7}" type="pres">
      <dgm:prSet presAssocID="{9A6FC22F-276B-374B-B0A9-CFA7ABC978A3}" presName="hierRoot1" presStyleCnt="0">
        <dgm:presLayoutVars>
          <dgm:hierBranch val="init"/>
        </dgm:presLayoutVars>
      </dgm:prSet>
      <dgm:spPr/>
    </dgm:pt>
    <dgm:pt modelId="{4A93FCD4-68EF-E641-AEDA-0237FB21256D}" type="pres">
      <dgm:prSet presAssocID="{9A6FC22F-276B-374B-B0A9-CFA7ABC978A3}" presName="rootComposite1" presStyleCnt="0"/>
      <dgm:spPr/>
    </dgm:pt>
    <dgm:pt modelId="{98166BF8-654A-0747-8FA0-428D1757EA55}" type="pres">
      <dgm:prSet presAssocID="{9A6FC22F-276B-374B-B0A9-CFA7ABC978A3}" presName="rootText1" presStyleLbl="node0" presStyleIdx="0" presStyleCnt="1">
        <dgm:presLayoutVars>
          <dgm:chPref val="3"/>
        </dgm:presLayoutVars>
      </dgm:prSet>
      <dgm:spPr/>
    </dgm:pt>
    <dgm:pt modelId="{3B5966B6-E2C5-F24F-B69A-80BEFC907C33}" type="pres">
      <dgm:prSet presAssocID="{9A6FC22F-276B-374B-B0A9-CFA7ABC978A3}" presName="rootConnector1" presStyleLbl="node1" presStyleIdx="0" presStyleCnt="0"/>
      <dgm:spPr/>
    </dgm:pt>
    <dgm:pt modelId="{CF7D095C-31CF-7846-8350-006A351C0831}" type="pres">
      <dgm:prSet presAssocID="{9A6FC22F-276B-374B-B0A9-CFA7ABC978A3}" presName="hierChild2" presStyleCnt="0"/>
      <dgm:spPr/>
    </dgm:pt>
    <dgm:pt modelId="{B45A58C8-C52C-0841-B12B-1B6C53A0BE3E}" type="pres">
      <dgm:prSet presAssocID="{9A6FC22F-276B-374B-B0A9-CFA7ABC978A3}" presName="hierChild3" presStyleCnt="0"/>
      <dgm:spPr/>
    </dgm:pt>
  </dgm:ptLst>
  <dgm:cxnLst>
    <dgm:cxn modelId="{049078B4-80B1-184F-81D7-A6D2410ACA35}" srcId="{6779FA6F-897A-CC4E-90D1-6821DA399F71}" destId="{9A6FC22F-276B-374B-B0A9-CFA7ABC978A3}" srcOrd="0" destOrd="0" parTransId="{C7D3E982-D585-AE48-AA03-D19A9F54F381}" sibTransId="{EA2C01B7-0B5F-0A48-98E6-6CC46119DCB9}"/>
    <dgm:cxn modelId="{E6E49BE4-3C0C-FA4A-ACB1-02760B68522D}" type="presOf" srcId="{9A6FC22F-276B-374B-B0A9-CFA7ABC978A3}" destId="{98166BF8-654A-0747-8FA0-428D1757EA55}" srcOrd="0" destOrd="0" presId="urn:microsoft.com/office/officeart/2005/8/layout/orgChart1"/>
    <dgm:cxn modelId="{E78E3FED-CB26-C64D-BA49-DA98E2F156EE}" type="presOf" srcId="{9A6FC22F-276B-374B-B0A9-CFA7ABC978A3}" destId="{3B5966B6-E2C5-F24F-B69A-80BEFC907C33}" srcOrd="1" destOrd="0" presId="urn:microsoft.com/office/officeart/2005/8/layout/orgChart1"/>
    <dgm:cxn modelId="{47BBB8F1-2C03-B94F-BCC5-F7CCF81CD036}" type="presOf" srcId="{6779FA6F-897A-CC4E-90D1-6821DA399F71}" destId="{06A374AF-1F2E-0243-B09D-23E24CCEF9E1}" srcOrd="0" destOrd="0" presId="urn:microsoft.com/office/officeart/2005/8/layout/orgChart1"/>
    <dgm:cxn modelId="{5C199E7B-090C-774E-962C-930188CEA390}" type="presParOf" srcId="{06A374AF-1F2E-0243-B09D-23E24CCEF9E1}" destId="{E3BB5905-0EE0-6E44-B8F7-6DDA764CB9F7}" srcOrd="0" destOrd="0" presId="urn:microsoft.com/office/officeart/2005/8/layout/orgChart1"/>
    <dgm:cxn modelId="{BF34E57B-F6A2-4A43-B3AE-5B51D02758DF}" type="presParOf" srcId="{E3BB5905-0EE0-6E44-B8F7-6DDA764CB9F7}" destId="{4A93FCD4-68EF-E641-AEDA-0237FB21256D}" srcOrd="0" destOrd="0" presId="urn:microsoft.com/office/officeart/2005/8/layout/orgChart1"/>
    <dgm:cxn modelId="{AFB24D28-03D4-6E4C-8F88-2AF2B19877AA}" type="presParOf" srcId="{4A93FCD4-68EF-E641-AEDA-0237FB21256D}" destId="{98166BF8-654A-0747-8FA0-428D1757EA55}" srcOrd="0" destOrd="0" presId="urn:microsoft.com/office/officeart/2005/8/layout/orgChart1"/>
    <dgm:cxn modelId="{2E1FBC28-7DB4-9542-9654-6510D702E1C6}" type="presParOf" srcId="{4A93FCD4-68EF-E641-AEDA-0237FB21256D}" destId="{3B5966B6-E2C5-F24F-B69A-80BEFC907C33}" srcOrd="1" destOrd="0" presId="urn:microsoft.com/office/officeart/2005/8/layout/orgChart1"/>
    <dgm:cxn modelId="{181AF017-15B9-4F47-B6E5-EE119B3E3225}" type="presParOf" srcId="{E3BB5905-0EE0-6E44-B8F7-6DDA764CB9F7}" destId="{CF7D095C-31CF-7846-8350-006A351C0831}" srcOrd="1" destOrd="0" presId="urn:microsoft.com/office/officeart/2005/8/layout/orgChart1"/>
    <dgm:cxn modelId="{001E79E5-40ED-B94A-BE58-D91BC402063F}" type="presParOf" srcId="{E3BB5905-0EE0-6E44-B8F7-6DDA764CB9F7}" destId="{B45A58C8-C52C-0841-B12B-1B6C53A0BE3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063806F-A265-9246-9D9A-FB0F69072B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FFA5531-FBEF-E141-BD88-7C8503DF80E1}">
      <dgm:prSet/>
      <dgm:spPr/>
      <dgm:t>
        <a:bodyPr/>
        <a:lstStyle/>
        <a:p>
          <a:r>
            <a:rPr lang="en-US"/>
            <a:t>This illustrates how a signal can be decomposed into sines and cosines. </a:t>
          </a:r>
        </a:p>
      </dgm:t>
    </dgm:pt>
    <dgm:pt modelId="{721519E3-E1EE-004B-A7ED-393A0AFD4246}" type="parTrans" cxnId="{45B16860-FC52-1947-BBC5-1F17523D487F}">
      <dgm:prSet/>
      <dgm:spPr/>
      <dgm:t>
        <a:bodyPr/>
        <a:lstStyle/>
        <a:p>
          <a:endParaRPr lang="en-US"/>
        </a:p>
      </dgm:t>
    </dgm:pt>
    <dgm:pt modelId="{B0F3624C-AF27-874B-B7EE-1CD4BB066310}" type="sibTrans" cxnId="{45B16860-FC52-1947-BBC5-1F17523D487F}">
      <dgm:prSet/>
      <dgm:spPr/>
      <dgm:t>
        <a:bodyPr/>
        <a:lstStyle/>
        <a:p>
          <a:endParaRPr lang="en-US"/>
        </a:p>
      </dgm:t>
    </dgm:pt>
    <dgm:pt modelId="{C5531739-4EE8-C049-BC39-05027F42B05E}" type="pres">
      <dgm:prSet presAssocID="{9063806F-A265-9246-9D9A-FB0F69072B04}" presName="linear" presStyleCnt="0">
        <dgm:presLayoutVars>
          <dgm:animLvl val="lvl"/>
          <dgm:resizeHandles val="exact"/>
        </dgm:presLayoutVars>
      </dgm:prSet>
      <dgm:spPr/>
    </dgm:pt>
    <dgm:pt modelId="{B3EB54F4-D099-BC4B-87D4-952718FC6983}" type="pres">
      <dgm:prSet presAssocID="{1FFA5531-FBEF-E141-BD88-7C8503DF80E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5B16860-FC52-1947-BBC5-1F17523D487F}" srcId="{9063806F-A265-9246-9D9A-FB0F69072B04}" destId="{1FFA5531-FBEF-E141-BD88-7C8503DF80E1}" srcOrd="0" destOrd="0" parTransId="{721519E3-E1EE-004B-A7ED-393A0AFD4246}" sibTransId="{B0F3624C-AF27-874B-B7EE-1CD4BB066310}"/>
    <dgm:cxn modelId="{0834C7B7-E393-3045-9F34-59DD6E26AFCB}" type="presOf" srcId="{1FFA5531-FBEF-E141-BD88-7C8503DF80E1}" destId="{B3EB54F4-D099-BC4B-87D4-952718FC6983}" srcOrd="0" destOrd="0" presId="urn:microsoft.com/office/officeart/2005/8/layout/vList2"/>
    <dgm:cxn modelId="{89399DCA-BAC6-164D-8FEA-485743B4B560}" type="presOf" srcId="{9063806F-A265-9246-9D9A-FB0F69072B04}" destId="{C5531739-4EE8-C049-BC39-05027F42B05E}" srcOrd="0" destOrd="0" presId="urn:microsoft.com/office/officeart/2005/8/layout/vList2"/>
    <dgm:cxn modelId="{0B81215E-DFC4-524F-8373-4DF281499BC6}" type="presParOf" srcId="{C5531739-4EE8-C049-BC39-05027F42B05E}" destId="{B3EB54F4-D099-BC4B-87D4-952718FC698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730DBF8D-A4CE-FF44-99C0-DE110A0C509E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B643A8-39CA-5B43-BCDB-8F6FE9110664}">
      <dgm:prSet/>
      <dgm:spPr/>
      <dgm:t>
        <a:bodyPr/>
        <a:lstStyle/>
        <a:p>
          <a:r>
            <a:rPr lang="en-US" dirty="0"/>
            <a:t>The original signal (top left) has 16 sample points. </a:t>
          </a:r>
        </a:p>
      </dgm:t>
    </dgm:pt>
    <dgm:pt modelId="{9AC24502-B571-9749-9860-5D3C91B1EB59}" type="parTrans" cxnId="{6BFD2DD0-7D1D-CC4A-ABD7-C8CB15F0B563}">
      <dgm:prSet/>
      <dgm:spPr/>
      <dgm:t>
        <a:bodyPr/>
        <a:lstStyle/>
        <a:p>
          <a:endParaRPr lang="en-US"/>
        </a:p>
      </dgm:t>
    </dgm:pt>
    <dgm:pt modelId="{9B8B6876-EBD9-284C-80E8-9B62CAD95D70}" type="sibTrans" cxnId="{6BFD2DD0-7D1D-CC4A-ABD7-C8CB15F0B563}">
      <dgm:prSet/>
      <dgm:spPr/>
      <dgm:t>
        <a:bodyPr/>
        <a:lstStyle/>
        <a:p>
          <a:endParaRPr lang="en-US"/>
        </a:p>
      </dgm:t>
    </dgm:pt>
    <dgm:pt modelId="{1EA772CC-D587-854F-A5CE-54AF981DF08C}">
      <dgm:prSet/>
      <dgm:spPr/>
      <dgm:t>
        <a:bodyPr/>
        <a:lstStyle/>
        <a:p>
          <a:r>
            <a:rPr lang="en-US" dirty="0"/>
            <a:t>Fourier decomposition (bottom right) of this signal consists of 9 </a:t>
          </a:r>
          <a:r>
            <a:rPr lang="en-US" b="1" dirty="0"/>
            <a:t>cosines</a:t>
          </a:r>
          <a:r>
            <a:rPr lang="en-US" dirty="0"/>
            <a:t> and 9 </a:t>
          </a:r>
          <a:r>
            <a:rPr lang="en-US" b="1" dirty="0"/>
            <a:t>sines</a:t>
          </a:r>
          <a:r>
            <a:rPr lang="en-US" dirty="0"/>
            <a:t>. </a:t>
          </a:r>
        </a:p>
      </dgm:t>
    </dgm:pt>
    <dgm:pt modelId="{FBC5E270-FFD4-5049-8A74-4867ACE219FD}" type="parTrans" cxnId="{79DABC44-5169-7947-B9C0-C0254AB8C5E6}">
      <dgm:prSet/>
      <dgm:spPr/>
      <dgm:t>
        <a:bodyPr/>
        <a:lstStyle/>
        <a:p>
          <a:endParaRPr lang="en-US"/>
        </a:p>
      </dgm:t>
    </dgm:pt>
    <dgm:pt modelId="{CDB97227-AE2B-2241-A6DA-59224D8EFF91}" type="sibTrans" cxnId="{79DABC44-5169-7947-B9C0-C0254AB8C5E6}">
      <dgm:prSet/>
      <dgm:spPr/>
      <dgm:t>
        <a:bodyPr/>
        <a:lstStyle/>
        <a:p>
          <a:endParaRPr lang="en-US"/>
        </a:p>
      </dgm:t>
    </dgm:pt>
    <dgm:pt modelId="{6AE3F315-208A-9242-962E-0D9E4857D6ED}">
      <dgm:prSet/>
      <dgm:spPr/>
      <dgm:t>
        <a:bodyPr/>
        <a:lstStyle/>
        <a:p>
          <a:r>
            <a:rPr lang="en-US" dirty="0"/>
            <a:t>Each wave with a </a:t>
          </a:r>
          <a:r>
            <a:rPr lang="en-US" b="1" dirty="0"/>
            <a:t>different</a:t>
          </a:r>
          <a:r>
            <a:rPr lang="en-US" dirty="0"/>
            <a:t> </a:t>
          </a:r>
          <a:r>
            <a:rPr lang="en-US" b="1" dirty="0"/>
            <a:t>frequency and amplitude</a:t>
          </a:r>
          <a:r>
            <a:rPr lang="en-US" dirty="0"/>
            <a:t>. </a:t>
          </a:r>
        </a:p>
      </dgm:t>
    </dgm:pt>
    <dgm:pt modelId="{4C01DAD2-6777-D948-B470-1146A20E3F13}" type="parTrans" cxnId="{B4027FF0-C506-554F-B3E1-610CDC722664}">
      <dgm:prSet/>
      <dgm:spPr/>
      <dgm:t>
        <a:bodyPr/>
        <a:lstStyle/>
        <a:p>
          <a:endParaRPr lang="en-US"/>
        </a:p>
      </dgm:t>
    </dgm:pt>
    <dgm:pt modelId="{5E82D3D6-C92D-2346-B5E6-347797A0F83A}" type="sibTrans" cxnId="{B4027FF0-C506-554F-B3E1-610CDC722664}">
      <dgm:prSet/>
      <dgm:spPr/>
      <dgm:t>
        <a:bodyPr/>
        <a:lstStyle/>
        <a:p>
          <a:endParaRPr lang="en-US"/>
        </a:p>
      </dgm:t>
    </dgm:pt>
    <dgm:pt modelId="{D94383AF-1022-9E43-823B-AD8E517E329E}" type="pres">
      <dgm:prSet presAssocID="{730DBF8D-A4CE-FF44-99C0-DE110A0C509E}" presName="vert0" presStyleCnt="0">
        <dgm:presLayoutVars>
          <dgm:dir/>
          <dgm:animOne val="branch"/>
          <dgm:animLvl val="lvl"/>
        </dgm:presLayoutVars>
      </dgm:prSet>
      <dgm:spPr/>
    </dgm:pt>
    <dgm:pt modelId="{DA534C3C-3345-B343-BA8C-0C53D75C316F}" type="pres">
      <dgm:prSet presAssocID="{A5B643A8-39CA-5B43-BCDB-8F6FE9110664}" presName="thickLine" presStyleLbl="alignNode1" presStyleIdx="0" presStyleCnt="3"/>
      <dgm:spPr/>
    </dgm:pt>
    <dgm:pt modelId="{8EE01F91-799F-A34D-B9E6-772B13F0C37E}" type="pres">
      <dgm:prSet presAssocID="{A5B643A8-39CA-5B43-BCDB-8F6FE9110664}" presName="horz1" presStyleCnt="0"/>
      <dgm:spPr/>
    </dgm:pt>
    <dgm:pt modelId="{AC9CED6E-FDE9-EA42-965A-5C98E6C4E325}" type="pres">
      <dgm:prSet presAssocID="{A5B643A8-39CA-5B43-BCDB-8F6FE9110664}" presName="tx1" presStyleLbl="revTx" presStyleIdx="0" presStyleCnt="3"/>
      <dgm:spPr/>
    </dgm:pt>
    <dgm:pt modelId="{6D7E8FD5-95BB-FA4B-92C7-CBD2EB30B0C2}" type="pres">
      <dgm:prSet presAssocID="{A5B643A8-39CA-5B43-BCDB-8F6FE9110664}" presName="vert1" presStyleCnt="0"/>
      <dgm:spPr/>
    </dgm:pt>
    <dgm:pt modelId="{CBCE4AA7-848F-B04D-A64A-6E16DF190BF6}" type="pres">
      <dgm:prSet presAssocID="{1EA772CC-D587-854F-A5CE-54AF981DF08C}" presName="thickLine" presStyleLbl="alignNode1" presStyleIdx="1" presStyleCnt="3"/>
      <dgm:spPr/>
    </dgm:pt>
    <dgm:pt modelId="{5242749A-D997-6B4B-B243-F548366A2567}" type="pres">
      <dgm:prSet presAssocID="{1EA772CC-D587-854F-A5CE-54AF981DF08C}" presName="horz1" presStyleCnt="0"/>
      <dgm:spPr/>
    </dgm:pt>
    <dgm:pt modelId="{9E00F3C5-4586-AC42-88DA-FF6F006E900C}" type="pres">
      <dgm:prSet presAssocID="{1EA772CC-D587-854F-A5CE-54AF981DF08C}" presName="tx1" presStyleLbl="revTx" presStyleIdx="1" presStyleCnt="3"/>
      <dgm:spPr/>
    </dgm:pt>
    <dgm:pt modelId="{285925BF-982B-EE4F-B834-4C12EEB55F6D}" type="pres">
      <dgm:prSet presAssocID="{1EA772CC-D587-854F-A5CE-54AF981DF08C}" presName="vert1" presStyleCnt="0"/>
      <dgm:spPr/>
    </dgm:pt>
    <dgm:pt modelId="{4175EB46-ED62-AC4E-AAB9-F6C97858154C}" type="pres">
      <dgm:prSet presAssocID="{6AE3F315-208A-9242-962E-0D9E4857D6ED}" presName="thickLine" presStyleLbl="alignNode1" presStyleIdx="2" presStyleCnt="3"/>
      <dgm:spPr/>
    </dgm:pt>
    <dgm:pt modelId="{6FEBF337-3C68-B244-A06C-51DA9ABFC988}" type="pres">
      <dgm:prSet presAssocID="{6AE3F315-208A-9242-962E-0D9E4857D6ED}" presName="horz1" presStyleCnt="0"/>
      <dgm:spPr/>
    </dgm:pt>
    <dgm:pt modelId="{D37B9A60-0966-9D44-A923-2E282BA154E8}" type="pres">
      <dgm:prSet presAssocID="{6AE3F315-208A-9242-962E-0D9E4857D6ED}" presName="tx1" presStyleLbl="revTx" presStyleIdx="2" presStyleCnt="3"/>
      <dgm:spPr/>
    </dgm:pt>
    <dgm:pt modelId="{61891333-A368-E14B-8F66-7159FD742C29}" type="pres">
      <dgm:prSet presAssocID="{6AE3F315-208A-9242-962E-0D9E4857D6ED}" presName="vert1" presStyleCnt="0"/>
      <dgm:spPr/>
    </dgm:pt>
  </dgm:ptLst>
  <dgm:cxnLst>
    <dgm:cxn modelId="{B4DB3434-3935-9744-9282-AFB8B83A8197}" type="presOf" srcId="{6AE3F315-208A-9242-962E-0D9E4857D6ED}" destId="{D37B9A60-0966-9D44-A923-2E282BA154E8}" srcOrd="0" destOrd="0" presId="urn:microsoft.com/office/officeart/2008/layout/LinedList"/>
    <dgm:cxn modelId="{79DABC44-5169-7947-B9C0-C0254AB8C5E6}" srcId="{730DBF8D-A4CE-FF44-99C0-DE110A0C509E}" destId="{1EA772CC-D587-854F-A5CE-54AF981DF08C}" srcOrd="1" destOrd="0" parTransId="{FBC5E270-FFD4-5049-8A74-4867ACE219FD}" sibTransId="{CDB97227-AE2B-2241-A6DA-59224D8EFF91}"/>
    <dgm:cxn modelId="{E57BA17F-B467-704B-898D-C6769C645D8D}" type="presOf" srcId="{730DBF8D-A4CE-FF44-99C0-DE110A0C509E}" destId="{D94383AF-1022-9E43-823B-AD8E517E329E}" srcOrd="0" destOrd="0" presId="urn:microsoft.com/office/officeart/2008/layout/LinedList"/>
    <dgm:cxn modelId="{D6C19DAA-BD9C-A64F-848B-597274A46C09}" type="presOf" srcId="{A5B643A8-39CA-5B43-BCDB-8F6FE9110664}" destId="{AC9CED6E-FDE9-EA42-965A-5C98E6C4E325}" srcOrd="0" destOrd="0" presId="urn:microsoft.com/office/officeart/2008/layout/LinedList"/>
    <dgm:cxn modelId="{6BFD2DD0-7D1D-CC4A-ABD7-C8CB15F0B563}" srcId="{730DBF8D-A4CE-FF44-99C0-DE110A0C509E}" destId="{A5B643A8-39CA-5B43-BCDB-8F6FE9110664}" srcOrd="0" destOrd="0" parTransId="{9AC24502-B571-9749-9860-5D3C91B1EB59}" sibTransId="{9B8B6876-EBD9-284C-80E8-9B62CAD95D70}"/>
    <dgm:cxn modelId="{2B38C1D8-B645-7B47-A226-CBB14C122847}" type="presOf" srcId="{1EA772CC-D587-854F-A5CE-54AF981DF08C}" destId="{9E00F3C5-4586-AC42-88DA-FF6F006E900C}" srcOrd="0" destOrd="0" presId="urn:microsoft.com/office/officeart/2008/layout/LinedList"/>
    <dgm:cxn modelId="{B4027FF0-C506-554F-B3E1-610CDC722664}" srcId="{730DBF8D-A4CE-FF44-99C0-DE110A0C509E}" destId="{6AE3F315-208A-9242-962E-0D9E4857D6ED}" srcOrd="2" destOrd="0" parTransId="{4C01DAD2-6777-D948-B470-1146A20E3F13}" sibTransId="{5E82D3D6-C92D-2346-B5E6-347797A0F83A}"/>
    <dgm:cxn modelId="{ED9F89B7-E251-0742-A131-A8EFF0696533}" type="presParOf" srcId="{D94383AF-1022-9E43-823B-AD8E517E329E}" destId="{DA534C3C-3345-B343-BA8C-0C53D75C316F}" srcOrd="0" destOrd="0" presId="urn:microsoft.com/office/officeart/2008/layout/LinedList"/>
    <dgm:cxn modelId="{BAE26B5F-105A-2345-94CF-8156D6F5F9A7}" type="presParOf" srcId="{D94383AF-1022-9E43-823B-AD8E517E329E}" destId="{8EE01F91-799F-A34D-B9E6-772B13F0C37E}" srcOrd="1" destOrd="0" presId="urn:microsoft.com/office/officeart/2008/layout/LinedList"/>
    <dgm:cxn modelId="{C759D05D-072D-C34D-803A-468D6FEA2FB7}" type="presParOf" srcId="{8EE01F91-799F-A34D-B9E6-772B13F0C37E}" destId="{AC9CED6E-FDE9-EA42-965A-5C98E6C4E325}" srcOrd="0" destOrd="0" presId="urn:microsoft.com/office/officeart/2008/layout/LinedList"/>
    <dgm:cxn modelId="{A2698A8E-68DB-F940-9B5C-29289C283A02}" type="presParOf" srcId="{8EE01F91-799F-A34D-B9E6-772B13F0C37E}" destId="{6D7E8FD5-95BB-FA4B-92C7-CBD2EB30B0C2}" srcOrd="1" destOrd="0" presId="urn:microsoft.com/office/officeart/2008/layout/LinedList"/>
    <dgm:cxn modelId="{0A184FF9-28BF-A04B-90B4-98AFBF56E31D}" type="presParOf" srcId="{D94383AF-1022-9E43-823B-AD8E517E329E}" destId="{CBCE4AA7-848F-B04D-A64A-6E16DF190BF6}" srcOrd="2" destOrd="0" presId="urn:microsoft.com/office/officeart/2008/layout/LinedList"/>
    <dgm:cxn modelId="{B2421A27-891D-3D47-97DE-EF50001613D2}" type="presParOf" srcId="{D94383AF-1022-9E43-823B-AD8E517E329E}" destId="{5242749A-D997-6B4B-B243-F548366A2567}" srcOrd="3" destOrd="0" presId="urn:microsoft.com/office/officeart/2008/layout/LinedList"/>
    <dgm:cxn modelId="{6D764510-7E8D-B44B-B13C-1B048BEDD2AA}" type="presParOf" srcId="{5242749A-D997-6B4B-B243-F548366A2567}" destId="{9E00F3C5-4586-AC42-88DA-FF6F006E900C}" srcOrd="0" destOrd="0" presId="urn:microsoft.com/office/officeart/2008/layout/LinedList"/>
    <dgm:cxn modelId="{F08718BB-22B7-004D-9127-3DCA65C111AD}" type="presParOf" srcId="{5242749A-D997-6B4B-B243-F548366A2567}" destId="{285925BF-982B-EE4F-B834-4C12EEB55F6D}" srcOrd="1" destOrd="0" presId="urn:microsoft.com/office/officeart/2008/layout/LinedList"/>
    <dgm:cxn modelId="{A877B5F7-AF2F-084D-B8B0-323CE9D56B07}" type="presParOf" srcId="{D94383AF-1022-9E43-823B-AD8E517E329E}" destId="{4175EB46-ED62-AC4E-AAB9-F6C97858154C}" srcOrd="4" destOrd="0" presId="urn:microsoft.com/office/officeart/2008/layout/LinedList"/>
    <dgm:cxn modelId="{462F4EEA-5AF5-D449-B3E4-4A2E2AC664C5}" type="presParOf" srcId="{D94383AF-1022-9E43-823B-AD8E517E329E}" destId="{6FEBF337-3C68-B244-A06C-51DA9ABFC988}" srcOrd="5" destOrd="0" presId="urn:microsoft.com/office/officeart/2008/layout/LinedList"/>
    <dgm:cxn modelId="{87A56941-97E6-C440-A12D-45148ECA5A27}" type="presParOf" srcId="{6FEBF337-3C68-B244-A06C-51DA9ABFC988}" destId="{D37B9A60-0966-9D44-A923-2E282BA154E8}" srcOrd="0" destOrd="0" presId="urn:microsoft.com/office/officeart/2008/layout/LinedList"/>
    <dgm:cxn modelId="{96BCE599-950A-CA48-B5D9-8DB62629CFE3}" type="presParOf" srcId="{6FEBF337-3C68-B244-A06C-51DA9ABFC988}" destId="{61891333-A368-E14B-8F66-7159FD742C2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08694EB3-D7F5-6F42-9067-06837AE0FE48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3252AD-4382-AE4F-85DE-DEFE8FD0F49A}">
      <dgm:prSet/>
      <dgm:spPr/>
      <dgm:t>
        <a:bodyPr/>
        <a:lstStyle/>
        <a:p>
          <a:r>
            <a:rPr lang="en-US" dirty="0"/>
            <a:t>These form a set of </a:t>
          </a:r>
          <a:r>
            <a:rPr lang="en-US" b="1" dirty="0"/>
            <a:t>sine</a:t>
          </a:r>
          <a:r>
            <a:rPr lang="en-US" dirty="0"/>
            <a:t> and </a:t>
          </a:r>
          <a:r>
            <a:rPr lang="en-US" b="1" dirty="0"/>
            <a:t>cosine</a:t>
          </a:r>
          <a:r>
            <a:rPr lang="en-US" dirty="0"/>
            <a:t> waves with </a:t>
          </a:r>
          <a:r>
            <a:rPr lang="en-US" b="1" dirty="0"/>
            <a:t>unity</a:t>
          </a:r>
          <a:r>
            <a:rPr lang="en-US" dirty="0"/>
            <a:t> amplitude. </a:t>
          </a:r>
        </a:p>
      </dgm:t>
    </dgm:pt>
    <dgm:pt modelId="{C2ACAEDD-1B79-3348-BB16-C799C52CB9AF}" type="parTrans" cxnId="{C14943CD-DBBD-794B-8BDB-6AC7FBD64268}">
      <dgm:prSet/>
      <dgm:spPr/>
      <dgm:t>
        <a:bodyPr/>
        <a:lstStyle/>
        <a:p>
          <a:endParaRPr lang="en-US"/>
        </a:p>
      </dgm:t>
    </dgm:pt>
    <dgm:pt modelId="{EA75EB51-D544-174E-BC3D-B6F93F8D7BC6}" type="sibTrans" cxnId="{C14943CD-DBBD-794B-8BDB-6AC7FBD64268}">
      <dgm:prSet/>
      <dgm:spPr/>
      <dgm:t>
        <a:bodyPr/>
        <a:lstStyle/>
        <a:p>
          <a:endParaRPr lang="en-US"/>
        </a:p>
      </dgm:t>
    </dgm:pt>
    <dgm:pt modelId="{0BCED3C8-BE80-F44A-A38D-EED213EEBB32}">
      <dgm:prSet/>
      <dgm:spPr/>
      <dgm:t>
        <a:bodyPr/>
        <a:lstStyle/>
        <a:p>
          <a:r>
            <a:rPr lang="en-US" dirty="0"/>
            <a:t>The original signal was </a:t>
          </a:r>
          <a:r>
            <a:rPr lang="en-US" b="1" dirty="0"/>
            <a:t>decomposed</a:t>
          </a:r>
          <a:r>
            <a:rPr lang="en-US" dirty="0"/>
            <a:t> into these waves. </a:t>
          </a:r>
        </a:p>
      </dgm:t>
    </dgm:pt>
    <dgm:pt modelId="{DB97ECC1-3A3D-A442-8DD3-78AC5948E944}" type="parTrans" cxnId="{072DA253-B325-4444-9E16-DE8F279531B1}">
      <dgm:prSet/>
      <dgm:spPr/>
      <dgm:t>
        <a:bodyPr/>
        <a:lstStyle/>
        <a:p>
          <a:endParaRPr lang="en-US"/>
        </a:p>
      </dgm:t>
    </dgm:pt>
    <dgm:pt modelId="{2413033C-4542-7F4B-B74A-6E8B750BE812}" type="sibTrans" cxnId="{072DA253-B325-4444-9E16-DE8F279531B1}">
      <dgm:prSet/>
      <dgm:spPr/>
      <dgm:t>
        <a:bodyPr/>
        <a:lstStyle/>
        <a:p>
          <a:endParaRPr lang="en-US"/>
        </a:p>
      </dgm:t>
    </dgm:pt>
    <dgm:pt modelId="{93972533-AE85-9740-A7CD-EFB1C784314D}">
      <dgm:prSet/>
      <dgm:spPr/>
      <dgm:t>
        <a:bodyPr/>
        <a:lstStyle/>
        <a:p>
          <a:r>
            <a:rPr lang="en-US" dirty="0"/>
            <a:t>These waves were also used to </a:t>
          </a:r>
          <a:r>
            <a:rPr lang="en-US" b="1" dirty="0"/>
            <a:t>synthesize</a:t>
          </a:r>
          <a:r>
            <a:rPr lang="en-US" dirty="0"/>
            <a:t> the original signal. </a:t>
          </a:r>
        </a:p>
      </dgm:t>
    </dgm:pt>
    <dgm:pt modelId="{3CF86F58-F4A3-214A-8D8D-552926606522}" type="parTrans" cxnId="{1BF35577-E8B6-8343-9935-59F28E2696C9}">
      <dgm:prSet/>
      <dgm:spPr/>
      <dgm:t>
        <a:bodyPr/>
        <a:lstStyle/>
        <a:p>
          <a:endParaRPr lang="en-US"/>
        </a:p>
      </dgm:t>
    </dgm:pt>
    <dgm:pt modelId="{EFD6DAD5-D4AA-FF4A-A571-66ADB93DB4F2}" type="sibTrans" cxnId="{1BF35577-E8B6-8343-9935-59F28E2696C9}">
      <dgm:prSet/>
      <dgm:spPr/>
      <dgm:t>
        <a:bodyPr/>
        <a:lstStyle/>
        <a:p>
          <a:endParaRPr lang="en-US"/>
        </a:p>
      </dgm:t>
    </dgm:pt>
    <dgm:pt modelId="{A5937976-E50B-8F48-8F1C-FBAD15D42771}" type="pres">
      <dgm:prSet presAssocID="{08694EB3-D7F5-6F42-9067-06837AE0FE48}" presName="vert0" presStyleCnt="0">
        <dgm:presLayoutVars>
          <dgm:dir/>
          <dgm:animOne val="branch"/>
          <dgm:animLvl val="lvl"/>
        </dgm:presLayoutVars>
      </dgm:prSet>
      <dgm:spPr/>
    </dgm:pt>
    <dgm:pt modelId="{6C509A27-A312-124B-9AB3-52993C1A03E9}" type="pres">
      <dgm:prSet presAssocID="{F73252AD-4382-AE4F-85DE-DEFE8FD0F49A}" presName="thickLine" presStyleLbl="alignNode1" presStyleIdx="0" presStyleCnt="3"/>
      <dgm:spPr/>
    </dgm:pt>
    <dgm:pt modelId="{5197F9AF-30DA-A543-A215-B9B22077440E}" type="pres">
      <dgm:prSet presAssocID="{F73252AD-4382-AE4F-85DE-DEFE8FD0F49A}" presName="horz1" presStyleCnt="0"/>
      <dgm:spPr/>
    </dgm:pt>
    <dgm:pt modelId="{6C15FA53-AC8A-7B42-939C-A8D382F4379B}" type="pres">
      <dgm:prSet presAssocID="{F73252AD-4382-AE4F-85DE-DEFE8FD0F49A}" presName="tx1" presStyleLbl="revTx" presStyleIdx="0" presStyleCnt="3" custLinFactNeighborX="-10505" custLinFactNeighborY="-1285"/>
      <dgm:spPr/>
    </dgm:pt>
    <dgm:pt modelId="{8DDD620E-14F9-F944-95D1-36DEFCD26B8E}" type="pres">
      <dgm:prSet presAssocID="{F73252AD-4382-AE4F-85DE-DEFE8FD0F49A}" presName="vert1" presStyleCnt="0"/>
      <dgm:spPr/>
    </dgm:pt>
    <dgm:pt modelId="{6348D3AF-2940-4C48-A134-85F7ABED6395}" type="pres">
      <dgm:prSet presAssocID="{0BCED3C8-BE80-F44A-A38D-EED213EEBB32}" presName="thickLine" presStyleLbl="alignNode1" presStyleIdx="1" presStyleCnt="3"/>
      <dgm:spPr/>
    </dgm:pt>
    <dgm:pt modelId="{A76B8029-4EF9-2A4C-A331-74F839BD8625}" type="pres">
      <dgm:prSet presAssocID="{0BCED3C8-BE80-F44A-A38D-EED213EEBB32}" presName="horz1" presStyleCnt="0"/>
      <dgm:spPr/>
    </dgm:pt>
    <dgm:pt modelId="{31916085-8B87-5D40-B7C3-4F6ABDCD98E8}" type="pres">
      <dgm:prSet presAssocID="{0BCED3C8-BE80-F44A-A38D-EED213EEBB32}" presName="tx1" presStyleLbl="revTx" presStyleIdx="1" presStyleCnt="3"/>
      <dgm:spPr/>
    </dgm:pt>
    <dgm:pt modelId="{862E89F1-2627-2E4F-9F43-AC760E0ACA6A}" type="pres">
      <dgm:prSet presAssocID="{0BCED3C8-BE80-F44A-A38D-EED213EEBB32}" presName="vert1" presStyleCnt="0"/>
      <dgm:spPr/>
    </dgm:pt>
    <dgm:pt modelId="{1F1B2D81-E827-7244-8FCF-B0DBF33F9441}" type="pres">
      <dgm:prSet presAssocID="{93972533-AE85-9740-A7CD-EFB1C784314D}" presName="thickLine" presStyleLbl="alignNode1" presStyleIdx="2" presStyleCnt="3"/>
      <dgm:spPr/>
    </dgm:pt>
    <dgm:pt modelId="{4AD09B3F-B67E-E24B-8FE4-40A9A2E8F148}" type="pres">
      <dgm:prSet presAssocID="{93972533-AE85-9740-A7CD-EFB1C784314D}" presName="horz1" presStyleCnt="0"/>
      <dgm:spPr/>
    </dgm:pt>
    <dgm:pt modelId="{7DF6DB29-2303-B048-A0DA-68D39BDBD1D7}" type="pres">
      <dgm:prSet presAssocID="{93972533-AE85-9740-A7CD-EFB1C784314D}" presName="tx1" presStyleLbl="revTx" presStyleIdx="2" presStyleCnt="3"/>
      <dgm:spPr/>
    </dgm:pt>
    <dgm:pt modelId="{E88834BD-618E-8B43-B216-59CCFBCFBA0B}" type="pres">
      <dgm:prSet presAssocID="{93972533-AE85-9740-A7CD-EFB1C784314D}" presName="vert1" presStyleCnt="0"/>
      <dgm:spPr/>
    </dgm:pt>
  </dgm:ptLst>
  <dgm:cxnLst>
    <dgm:cxn modelId="{7A7BD726-8894-484D-8E85-B85AC1017474}" type="presOf" srcId="{0BCED3C8-BE80-F44A-A38D-EED213EEBB32}" destId="{31916085-8B87-5D40-B7C3-4F6ABDCD98E8}" srcOrd="0" destOrd="0" presId="urn:microsoft.com/office/officeart/2008/layout/LinedList"/>
    <dgm:cxn modelId="{94651646-1B57-1B41-9EFB-F66CE8A8430E}" type="presOf" srcId="{08694EB3-D7F5-6F42-9067-06837AE0FE48}" destId="{A5937976-E50B-8F48-8F1C-FBAD15D42771}" srcOrd="0" destOrd="0" presId="urn:microsoft.com/office/officeart/2008/layout/LinedList"/>
    <dgm:cxn modelId="{072DA253-B325-4444-9E16-DE8F279531B1}" srcId="{08694EB3-D7F5-6F42-9067-06837AE0FE48}" destId="{0BCED3C8-BE80-F44A-A38D-EED213EEBB32}" srcOrd="1" destOrd="0" parTransId="{DB97ECC1-3A3D-A442-8DD3-78AC5948E944}" sibTransId="{2413033C-4542-7F4B-B74A-6E8B750BE812}"/>
    <dgm:cxn modelId="{1BF35577-E8B6-8343-9935-59F28E2696C9}" srcId="{08694EB3-D7F5-6F42-9067-06837AE0FE48}" destId="{93972533-AE85-9740-A7CD-EFB1C784314D}" srcOrd="2" destOrd="0" parTransId="{3CF86F58-F4A3-214A-8D8D-552926606522}" sibTransId="{EFD6DAD5-D4AA-FF4A-A571-66ADB93DB4F2}"/>
    <dgm:cxn modelId="{E2CC13A3-9C3A-C44D-A23C-80CE5D0D0FA7}" type="presOf" srcId="{93972533-AE85-9740-A7CD-EFB1C784314D}" destId="{7DF6DB29-2303-B048-A0DA-68D39BDBD1D7}" srcOrd="0" destOrd="0" presId="urn:microsoft.com/office/officeart/2008/layout/LinedList"/>
    <dgm:cxn modelId="{C14943CD-DBBD-794B-8BDB-6AC7FBD64268}" srcId="{08694EB3-D7F5-6F42-9067-06837AE0FE48}" destId="{F73252AD-4382-AE4F-85DE-DEFE8FD0F49A}" srcOrd="0" destOrd="0" parTransId="{C2ACAEDD-1B79-3348-BB16-C799C52CB9AF}" sibTransId="{EA75EB51-D544-174E-BC3D-B6F93F8D7BC6}"/>
    <dgm:cxn modelId="{BB36AADF-BC9D-4147-ACF1-14A142072DCE}" type="presOf" srcId="{F73252AD-4382-AE4F-85DE-DEFE8FD0F49A}" destId="{6C15FA53-AC8A-7B42-939C-A8D382F4379B}" srcOrd="0" destOrd="0" presId="urn:microsoft.com/office/officeart/2008/layout/LinedList"/>
    <dgm:cxn modelId="{0E9FE23B-5121-B84E-BE36-931275DD1F25}" type="presParOf" srcId="{A5937976-E50B-8F48-8F1C-FBAD15D42771}" destId="{6C509A27-A312-124B-9AB3-52993C1A03E9}" srcOrd="0" destOrd="0" presId="urn:microsoft.com/office/officeart/2008/layout/LinedList"/>
    <dgm:cxn modelId="{1AED7B14-9D2F-2848-818B-C0BA820582C1}" type="presParOf" srcId="{A5937976-E50B-8F48-8F1C-FBAD15D42771}" destId="{5197F9AF-30DA-A543-A215-B9B22077440E}" srcOrd="1" destOrd="0" presId="urn:microsoft.com/office/officeart/2008/layout/LinedList"/>
    <dgm:cxn modelId="{18E45739-F8AF-7241-AB61-F908683FB6F2}" type="presParOf" srcId="{5197F9AF-30DA-A543-A215-B9B22077440E}" destId="{6C15FA53-AC8A-7B42-939C-A8D382F4379B}" srcOrd="0" destOrd="0" presId="urn:microsoft.com/office/officeart/2008/layout/LinedList"/>
    <dgm:cxn modelId="{5AE31FDA-3CF3-2C42-B25D-FB24C02BDA66}" type="presParOf" srcId="{5197F9AF-30DA-A543-A215-B9B22077440E}" destId="{8DDD620E-14F9-F944-95D1-36DEFCD26B8E}" srcOrd="1" destOrd="0" presId="urn:microsoft.com/office/officeart/2008/layout/LinedList"/>
    <dgm:cxn modelId="{DAFEDA6C-E100-0242-A22B-36E418049491}" type="presParOf" srcId="{A5937976-E50B-8F48-8F1C-FBAD15D42771}" destId="{6348D3AF-2940-4C48-A134-85F7ABED6395}" srcOrd="2" destOrd="0" presId="urn:microsoft.com/office/officeart/2008/layout/LinedList"/>
    <dgm:cxn modelId="{802BAB6C-E362-1045-AE92-8141A61CBE85}" type="presParOf" srcId="{A5937976-E50B-8F48-8F1C-FBAD15D42771}" destId="{A76B8029-4EF9-2A4C-A331-74F839BD8625}" srcOrd="3" destOrd="0" presId="urn:microsoft.com/office/officeart/2008/layout/LinedList"/>
    <dgm:cxn modelId="{A3708552-DD78-864E-BF7A-BDB11F04F24E}" type="presParOf" srcId="{A76B8029-4EF9-2A4C-A331-74F839BD8625}" destId="{31916085-8B87-5D40-B7C3-4F6ABDCD98E8}" srcOrd="0" destOrd="0" presId="urn:microsoft.com/office/officeart/2008/layout/LinedList"/>
    <dgm:cxn modelId="{B7F42F02-43DD-F246-8F18-ADC0482A1C92}" type="presParOf" srcId="{A76B8029-4EF9-2A4C-A331-74F839BD8625}" destId="{862E89F1-2627-2E4F-9F43-AC760E0ACA6A}" srcOrd="1" destOrd="0" presId="urn:microsoft.com/office/officeart/2008/layout/LinedList"/>
    <dgm:cxn modelId="{AEDD9030-5DB3-6946-B4EB-2652E5C8F8CE}" type="presParOf" srcId="{A5937976-E50B-8F48-8F1C-FBAD15D42771}" destId="{1F1B2D81-E827-7244-8FCF-B0DBF33F9441}" srcOrd="4" destOrd="0" presId="urn:microsoft.com/office/officeart/2008/layout/LinedList"/>
    <dgm:cxn modelId="{092942D8-C777-414D-ACBB-506607DF5CEB}" type="presParOf" srcId="{A5937976-E50B-8F48-8F1C-FBAD15D42771}" destId="{4AD09B3F-B67E-E24B-8FE4-40A9A2E8F148}" srcOrd="5" destOrd="0" presId="urn:microsoft.com/office/officeart/2008/layout/LinedList"/>
    <dgm:cxn modelId="{99EE3D7C-E292-404D-BE95-9741BCB100B9}" type="presParOf" srcId="{4AD09B3F-B67E-E24B-8FE4-40A9A2E8F148}" destId="{7DF6DB29-2303-B048-A0DA-68D39BDBD1D7}" srcOrd="0" destOrd="0" presId="urn:microsoft.com/office/officeart/2008/layout/LinedList"/>
    <dgm:cxn modelId="{C2683B97-7422-F64B-8BBA-B9DC2F57999B}" type="presParOf" srcId="{4AD09B3F-B67E-E24B-8FE4-40A9A2E8F148}" destId="{E88834BD-618E-8B43-B216-59CCFBCFBA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573EC22B-9EC9-8147-B855-2378A28955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7B1E6A4A-4A6F-6243-B379-94D3B3D11E93}">
      <dgm:prSet/>
      <dgm:spPr/>
      <dgm:t>
        <a:bodyPr/>
        <a:lstStyle/>
        <a:p>
          <a:r>
            <a:rPr lang="en-US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There is an entire family of Fourier Transforms! </a:t>
          </a:r>
        </a:p>
      </dgm:t>
    </dgm:pt>
    <dgm:pt modelId="{5E6E7BD1-72D8-544B-87FD-4AA3752C29ED}" type="parTrans" cxnId="{C65710B4-B1C1-894F-845A-9B781F7C9D33}">
      <dgm:prSet/>
      <dgm:spPr/>
      <dgm:t>
        <a:bodyPr/>
        <a:lstStyle/>
        <a:p>
          <a:endParaRPr lang="en-US"/>
        </a:p>
      </dgm:t>
    </dgm:pt>
    <dgm:pt modelId="{3F5172D4-814B-094F-BADE-5FE384DA3972}" type="sibTrans" cxnId="{C65710B4-B1C1-894F-845A-9B781F7C9D33}">
      <dgm:prSet/>
      <dgm:spPr/>
      <dgm:t>
        <a:bodyPr/>
        <a:lstStyle/>
        <a:p>
          <a:endParaRPr lang="en-US"/>
        </a:p>
      </dgm:t>
    </dgm:pt>
    <dgm:pt modelId="{E571A375-8788-0A49-9BC5-F17B5FCF28C9}" type="pres">
      <dgm:prSet presAssocID="{573EC22B-9EC9-8147-B855-2378A28955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0F2CB40-CBBF-7D4E-A57E-B885B0577032}" type="pres">
      <dgm:prSet presAssocID="{7B1E6A4A-4A6F-6243-B379-94D3B3D11E93}" presName="hierRoot1" presStyleCnt="0">
        <dgm:presLayoutVars>
          <dgm:hierBranch val="init"/>
        </dgm:presLayoutVars>
      </dgm:prSet>
      <dgm:spPr/>
    </dgm:pt>
    <dgm:pt modelId="{F933EDC1-989E-1A49-8ED0-9C520394F952}" type="pres">
      <dgm:prSet presAssocID="{7B1E6A4A-4A6F-6243-B379-94D3B3D11E93}" presName="rootComposite1" presStyleCnt="0"/>
      <dgm:spPr/>
    </dgm:pt>
    <dgm:pt modelId="{37FBEE54-B595-194D-BD57-C0CFC7151D52}" type="pres">
      <dgm:prSet presAssocID="{7B1E6A4A-4A6F-6243-B379-94D3B3D11E93}" presName="rootText1" presStyleLbl="node0" presStyleIdx="0" presStyleCnt="1">
        <dgm:presLayoutVars>
          <dgm:chPref val="3"/>
        </dgm:presLayoutVars>
      </dgm:prSet>
      <dgm:spPr/>
    </dgm:pt>
    <dgm:pt modelId="{C5102A91-5CAD-9E42-A165-52BAEFF08F12}" type="pres">
      <dgm:prSet presAssocID="{7B1E6A4A-4A6F-6243-B379-94D3B3D11E93}" presName="rootConnector1" presStyleLbl="node1" presStyleIdx="0" presStyleCnt="0"/>
      <dgm:spPr/>
    </dgm:pt>
    <dgm:pt modelId="{908E95FC-C5AC-DE45-9EFF-B35F06C174B8}" type="pres">
      <dgm:prSet presAssocID="{7B1E6A4A-4A6F-6243-B379-94D3B3D11E93}" presName="hierChild2" presStyleCnt="0"/>
      <dgm:spPr/>
    </dgm:pt>
    <dgm:pt modelId="{ED930F3D-289C-364C-A4DF-039EA75A4869}" type="pres">
      <dgm:prSet presAssocID="{7B1E6A4A-4A6F-6243-B379-94D3B3D11E93}" presName="hierChild3" presStyleCnt="0"/>
      <dgm:spPr/>
    </dgm:pt>
  </dgm:ptLst>
  <dgm:cxnLst>
    <dgm:cxn modelId="{ACC6BB02-8F85-D443-A9A3-7FD652270B28}" type="presOf" srcId="{7B1E6A4A-4A6F-6243-B379-94D3B3D11E93}" destId="{37FBEE54-B595-194D-BD57-C0CFC7151D52}" srcOrd="0" destOrd="0" presId="urn:microsoft.com/office/officeart/2005/8/layout/orgChart1"/>
    <dgm:cxn modelId="{8D017FA0-ABEC-6749-A083-FBBA5262D555}" type="presOf" srcId="{573EC22B-9EC9-8147-B855-2378A28955EF}" destId="{E571A375-8788-0A49-9BC5-F17B5FCF28C9}" srcOrd="0" destOrd="0" presId="urn:microsoft.com/office/officeart/2005/8/layout/orgChart1"/>
    <dgm:cxn modelId="{C65710B4-B1C1-894F-845A-9B781F7C9D33}" srcId="{573EC22B-9EC9-8147-B855-2378A28955EF}" destId="{7B1E6A4A-4A6F-6243-B379-94D3B3D11E93}" srcOrd="0" destOrd="0" parTransId="{5E6E7BD1-72D8-544B-87FD-4AA3752C29ED}" sibTransId="{3F5172D4-814B-094F-BADE-5FE384DA3972}"/>
    <dgm:cxn modelId="{6BE2CEBF-2F92-AF41-9867-D4B70A66C1D1}" type="presOf" srcId="{7B1E6A4A-4A6F-6243-B379-94D3B3D11E93}" destId="{C5102A91-5CAD-9E42-A165-52BAEFF08F12}" srcOrd="1" destOrd="0" presId="urn:microsoft.com/office/officeart/2005/8/layout/orgChart1"/>
    <dgm:cxn modelId="{C008D349-4AAC-FC4E-9087-F2AD47521DCF}" type="presParOf" srcId="{E571A375-8788-0A49-9BC5-F17B5FCF28C9}" destId="{50F2CB40-CBBF-7D4E-A57E-B885B0577032}" srcOrd="0" destOrd="0" presId="urn:microsoft.com/office/officeart/2005/8/layout/orgChart1"/>
    <dgm:cxn modelId="{F4EDF7B0-5182-AE4E-9665-DB2DCCA70562}" type="presParOf" srcId="{50F2CB40-CBBF-7D4E-A57E-B885B0577032}" destId="{F933EDC1-989E-1A49-8ED0-9C520394F952}" srcOrd="0" destOrd="0" presId="urn:microsoft.com/office/officeart/2005/8/layout/orgChart1"/>
    <dgm:cxn modelId="{00C071DE-ADB2-854A-8DD5-11F25ED0AB90}" type="presParOf" srcId="{F933EDC1-989E-1A49-8ED0-9C520394F952}" destId="{37FBEE54-B595-194D-BD57-C0CFC7151D52}" srcOrd="0" destOrd="0" presId="urn:microsoft.com/office/officeart/2005/8/layout/orgChart1"/>
    <dgm:cxn modelId="{DFB23085-17C6-CA4F-AC2E-7456EE0524B5}" type="presParOf" srcId="{F933EDC1-989E-1A49-8ED0-9C520394F952}" destId="{C5102A91-5CAD-9E42-A165-52BAEFF08F12}" srcOrd="1" destOrd="0" presId="urn:microsoft.com/office/officeart/2005/8/layout/orgChart1"/>
    <dgm:cxn modelId="{68B19D96-0FFB-FD4B-B8B5-F02C9FA92619}" type="presParOf" srcId="{50F2CB40-CBBF-7D4E-A57E-B885B0577032}" destId="{908E95FC-C5AC-DE45-9EFF-B35F06C174B8}" srcOrd="1" destOrd="0" presId="urn:microsoft.com/office/officeart/2005/8/layout/orgChart1"/>
    <dgm:cxn modelId="{AFCD9116-41E0-124F-BD7B-15AAF7B048B5}" type="presParOf" srcId="{50F2CB40-CBBF-7D4E-A57E-B885B0577032}" destId="{ED930F3D-289C-364C-A4DF-039EA75A486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405E64A9-7544-D74F-94C8-2A8D9291C8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0B6DEA-F6B1-AB42-B98A-0FA2918BFC1C}">
      <dgm:prSet/>
      <dgm:spPr/>
      <dgm:t>
        <a:bodyPr/>
        <a:lstStyle/>
        <a:p>
          <a:r>
            <a:rPr lang="en-US" dirty="0"/>
            <a:t>Why do we care so much about the Fourier Transform in DSP?</a:t>
          </a:r>
        </a:p>
      </dgm:t>
    </dgm:pt>
    <dgm:pt modelId="{28F4F74B-758D-CE44-A071-F0D7EF725A1F}" type="parTrans" cxnId="{A5F28D6D-81A4-7C48-9783-AAA509A98C9A}">
      <dgm:prSet/>
      <dgm:spPr/>
      <dgm:t>
        <a:bodyPr/>
        <a:lstStyle/>
        <a:p>
          <a:endParaRPr lang="en-US"/>
        </a:p>
      </dgm:t>
    </dgm:pt>
    <dgm:pt modelId="{EFD4A5B6-A808-4C4B-AD81-BEDCA3116ACF}" type="sibTrans" cxnId="{A5F28D6D-81A4-7C48-9783-AAA509A98C9A}">
      <dgm:prSet/>
      <dgm:spPr/>
      <dgm:t>
        <a:bodyPr/>
        <a:lstStyle/>
        <a:p>
          <a:endParaRPr lang="en-US"/>
        </a:p>
      </dgm:t>
    </dgm:pt>
    <dgm:pt modelId="{C8D416A3-FB4E-D24F-86A9-019BA9A38EFB}" type="pres">
      <dgm:prSet presAssocID="{405E64A9-7544-D74F-94C8-2A8D9291C8C3}" presName="linear" presStyleCnt="0">
        <dgm:presLayoutVars>
          <dgm:animLvl val="lvl"/>
          <dgm:resizeHandles val="exact"/>
        </dgm:presLayoutVars>
      </dgm:prSet>
      <dgm:spPr/>
    </dgm:pt>
    <dgm:pt modelId="{1F5466F0-DE7A-054A-85D3-A6832764918F}" type="pres">
      <dgm:prSet presAssocID="{E40B6DEA-F6B1-AB42-B98A-0FA2918BFC1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3091432-97D4-2B4C-B8AB-3D90BE18D517}" type="presOf" srcId="{405E64A9-7544-D74F-94C8-2A8D9291C8C3}" destId="{C8D416A3-FB4E-D24F-86A9-019BA9A38EFB}" srcOrd="0" destOrd="0" presId="urn:microsoft.com/office/officeart/2005/8/layout/vList2"/>
    <dgm:cxn modelId="{A5F28D6D-81A4-7C48-9783-AAA509A98C9A}" srcId="{405E64A9-7544-D74F-94C8-2A8D9291C8C3}" destId="{E40B6DEA-F6B1-AB42-B98A-0FA2918BFC1C}" srcOrd="0" destOrd="0" parTransId="{28F4F74B-758D-CE44-A071-F0D7EF725A1F}" sibTransId="{EFD4A5B6-A808-4C4B-AD81-BEDCA3116ACF}"/>
    <dgm:cxn modelId="{4043A08C-4D94-AB40-85BD-EA0E87DE024A}" type="presOf" srcId="{E40B6DEA-F6B1-AB42-B98A-0FA2918BFC1C}" destId="{1F5466F0-DE7A-054A-85D3-A6832764918F}" srcOrd="0" destOrd="0" presId="urn:microsoft.com/office/officeart/2005/8/layout/vList2"/>
    <dgm:cxn modelId="{E849E4C1-156F-B944-8035-74987865433C}" type="presParOf" srcId="{C8D416A3-FB4E-D24F-86A9-019BA9A38EFB}" destId="{1F5466F0-DE7A-054A-85D3-A683276491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5A18B9-D8FE-CF4A-AD48-6A6B9DF727D5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D874CDC-7CA0-204E-B690-38C6D8FD72E4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𝑃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𝑅</m:t>
                  </m:r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dirty="0"/>
                <a:t>, the radiant energy emission of a hot object depending on its temperature</a:t>
              </a:r>
            </a:p>
          </dgm:t>
        </dgm:pt>
      </mc:Choice>
      <mc:Fallback xmlns="">
        <dgm:pt modelId="{CD874CDC-7CA0-204E-B690-38C6D8FD72E4}">
          <dgm:prSet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𝑃=𝑅𝑉^2</a:t>
              </a:r>
              <a:r>
                <a:rPr lang="en-US" dirty="0"/>
                <a:t>, the radiant energy emission of a hot object depending on its temperature</a:t>
              </a:r>
            </a:p>
          </dgm:t>
        </dgm:pt>
      </mc:Fallback>
    </mc:AlternateContent>
    <dgm:pt modelId="{090B2D55-DA37-9841-BBC5-C7BB2C3DDA3E}" type="parTrans" cxnId="{CB3F68BD-3F8B-1A43-8124-C90D700C1707}">
      <dgm:prSet/>
      <dgm:spPr/>
      <dgm:t>
        <a:bodyPr/>
        <a:lstStyle/>
        <a:p>
          <a:endParaRPr lang="en-US"/>
        </a:p>
      </dgm:t>
    </dgm:pt>
    <dgm:pt modelId="{3E999C1D-73DA-C547-92A3-5C6636CAEEF2}" type="sibTrans" cxnId="{CB3F68BD-3F8B-1A43-8124-C90D700C1707}">
      <dgm:prSet/>
      <dgm:spPr/>
      <dgm:t>
        <a:bodyPr/>
        <a:lstStyle/>
        <a:p>
          <a:endParaRPr lang="en-US"/>
        </a:p>
      </dgm:t>
    </dgm:pt>
    <dgm:pt modelId="{7726D568-4274-EF42-9910-5E85E7FF0B5D}">
      <dgm:prSet/>
      <dgm:spPr/>
      <dgm:t>
        <a:bodyPr/>
        <a:lstStyle/>
        <a:p>
          <a:r>
            <a:rPr lang="en-US" dirty="0"/>
            <a:t>Radioactive Decay of a compound as a function of time </a:t>
          </a:r>
        </a:p>
      </dgm:t>
    </dgm:pt>
    <dgm:pt modelId="{8DD9959D-EB97-7A45-9F89-F6929212836E}" type="parTrans" cxnId="{D8E1F7E5-6E27-2444-89A2-7EB42B87C149}">
      <dgm:prSet/>
      <dgm:spPr/>
      <dgm:t>
        <a:bodyPr/>
        <a:lstStyle/>
        <a:p>
          <a:endParaRPr lang="en-US"/>
        </a:p>
      </dgm:t>
    </dgm:pt>
    <dgm:pt modelId="{E32C9559-8935-1B4C-9340-5605B8DB294E}" type="sibTrans" cxnId="{D8E1F7E5-6E27-2444-89A2-7EB42B87C149}">
      <dgm:prSet/>
      <dgm:spPr/>
      <dgm:t>
        <a:bodyPr/>
        <a:lstStyle/>
        <a:p>
          <a:endParaRPr lang="en-US"/>
        </a:p>
      </dgm:t>
    </dgm:pt>
    <dgm:pt modelId="{F55E38E5-0C8C-5543-B469-4F6655AE2815}" type="pres">
      <dgm:prSet presAssocID="{DC5A18B9-D8FE-CF4A-AD48-6A6B9DF727D5}" presName="linear" presStyleCnt="0">
        <dgm:presLayoutVars>
          <dgm:animLvl val="lvl"/>
          <dgm:resizeHandles val="exact"/>
        </dgm:presLayoutVars>
      </dgm:prSet>
      <dgm:spPr/>
    </dgm:pt>
    <dgm:pt modelId="{13DEEE3C-F2FC-834C-91C8-843AF4A4386F}" type="pres">
      <dgm:prSet presAssocID="{CD874CDC-7CA0-204E-B690-38C6D8FD72E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8852E2-B4E0-3F44-8361-FDB0493BE666}" type="pres">
      <dgm:prSet presAssocID="{3E999C1D-73DA-C547-92A3-5C6636CAEEF2}" presName="spacer" presStyleCnt="0"/>
      <dgm:spPr/>
    </dgm:pt>
    <dgm:pt modelId="{0076DD35-8B96-BE46-9E05-1A54BD925ABB}" type="pres">
      <dgm:prSet presAssocID="{7726D568-4274-EF42-9910-5E85E7FF0B5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15E845A-08AB-8647-B24A-1F87FDEDB8C1}" type="presOf" srcId="{DC5A18B9-D8FE-CF4A-AD48-6A6B9DF727D5}" destId="{F55E38E5-0C8C-5543-B469-4F6655AE2815}" srcOrd="0" destOrd="0" presId="urn:microsoft.com/office/officeart/2005/8/layout/vList2"/>
    <dgm:cxn modelId="{A2A4E65F-672B-F24A-A48C-BF5428131EB2}" type="presOf" srcId="{7726D568-4274-EF42-9910-5E85E7FF0B5D}" destId="{0076DD35-8B96-BE46-9E05-1A54BD925ABB}" srcOrd="0" destOrd="0" presId="urn:microsoft.com/office/officeart/2005/8/layout/vList2"/>
    <dgm:cxn modelId="{1217CA9B-2F30-274A-8454-F37D7F6CF053}" type="presOf" srcId="{CD874CDC-7CA0-204E-B690-38C6D8FD72E4}" destId="{13DEEE3C-F2FC-834C-91C8-843AF4A4386F}" srcOrd="0" destOrd="0" presId="urn:microsoft.com/office/officeart/2005/8/layout/vList2"/>
    <dgm:cxn modelId="{CB3F68BD-3F8B-1A43-8124-C90D700C1707}" srcId="{DC5A18B9-D8FE-CF4A-AD48-6A6B9DF727D5}" destId="{CD874CDC-7CA0-204E-B690-38C6D8FD72E4}" srcOrd="0" destOrd="0" parTransId="{090B2D55-DA37-9841-BBC5-C7BB2C3DDA3E}" sibTransId="{3E999C1D-73DA-C547-92A3-5C6636CAEEF2}"/>
    <dgm:cxn modelId="{D8E1F7E5-6E27-2444-89A2-7EB42B87C149}" srcId="{DC5A18B9-D8FE-CF4A-AD48-6A6B9DF727D5}" destId="{7726D568-4274-EF42-9910-5E85E7FF0B5D}" srcOrd="1" destOrd="0" parTransId="{8DD9959D-EB97-7A45-9F89-F6929212836E}" sibTransId="{E32C9559-8935-1B4C-9340-5605B8DB294E}"/>
    <dgm:cxn modelId="{4D3BB940-FFFA-6642-866F-5FE53F3FF0A5}" type="presParOf" srcId="{F55E38E5-0C8C-5543-B469-4F6655AE2815}" destId="{13DEEE3C-F2FC-834C-91C8-843AF4A4386F}" srcOrd="0" destOrd="0" presId="urn:microsoft.com/office/officeart/2005/8/layout/vList2"/>
    <dgm:cxn modelId="{BEA13CE9-0106-1641-8D52-AE859C2BE2DC}" type="presParOf" srcId="{F55E38E5-0C8C-5543-B469-4F6655AE2815}" destId="{1D8852E2-B4E0-3F44-8361-FDB0493BE666}" srcOrd="1" destOrd="0" presId="urn:microsoft.com/office/officeart/2005/8/layout/vList2"/>
    <dgm:cxn modelId="{864A80B7-A48B-F549-BBA8-EFC117B7235A}" type="presParOf" srcId="{F55E38E5-0C8C-5543-B469-4F6655AE2815}" destId="{0076DD35-8B96-BE46-9E05-1A54BD925AB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2384F1A5-745F-4A47-9B4B-959A6A505EDB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6FBC82-336B-634F-B76A-B14E28A682E5}">
      <dgm:prSet/>
      <dgm:spPr/>
      <dgm:t>
        <a:bodyPr/>
        <a:lstStyle/>
        <a:p>
          <a:r>
            <a:rPr lang="en-US"/>
            <a:t>The Fourier Transform is an extremely powerful mathematical tool that allows you to view your signals in a different domain</a:t>
          </a:r>
        </a:p>
      </dgm:t>
    </dgm:pt>
    <dgm:pt modelId="{D48DEB4D-5495-034F-B94D-ADFC6AB5DDEB}" type="parTrans" cxnId="{A2148413-F452-D642-BA9B-C6841CF8E6E8}">
      <dgm:prSet/>
      <dgm:spPr/>
      <dgm:t>
        <a:bodyPr/>
        <a:lstStyle/>
        <a:p>
          <a:endParaRPr lang="en-US"/>
        </a:p>
      </dgm:t>
    </dgm:pt>
    <dgm:pt modelId="{A9C447CE-735C-2646-84EE-B506C43C10E9}" type="sibTrans" cxnId="{A2148413-F452-D642-BA9B-C6841CF8E6E8}">
      <dgm:prSet/>
      <dgm:spPr/>
      <dgm:t>
        <a:bodyPr/>
        <a:lstStyle/>
        <a:p>
          <a:endParaRPr lang="en-US"/>
        </a:p>
      </dgm:t>
    </dgm:pt>
    <dgm:pt modelId="{8AB20ECD-681D-774B-AC91-64E6E2F6E67A}">
      <dgm:prSet/>
      <dgm:spPr/>
      <dgm:t>
        <a:bodyPr/>
        <a:lstStyle/>
        <a:p>
          <a:r>
            <a:rPr lang="en-US"/>
            <a:t>Signals can be represented in the </a:t>
          </a:r>
          <a:r>
            <a:rPr lang="en-US" b="1"/>
            <a:t>Time Domain</a:t>
          </a:r>
          <a:r>
            <a:rPr lang="en-US"/>
            <a:t> and in the </a:t>
          </a:r>
          <a:r>
            <a:rPr lang="en-US" b="1"/>
            <a:t>Frequency Domain</a:t>
          </a:r>
          <a:r>
            <a:rPr lang="en-US"/>
            <a:t>. </a:t>
          </a:r>
        </a:p>
      </dgm:t>
    </dgm:pt>
    <dgm:pt modelId="{9361A842-5BA5-9F4E-8728-7E8F8D24336F}" type="parTrans" cxnId="{30F08533-ECCE-604D-B760-E726EFF82B1B}">
      <dgm:prSet/>
      <dgm:spPr/>
      <dgm:t>
        <a:bodyPr/>
        <a:lstStyle/>
        <a:p>
          <a:endParaRPr lang="en-US"/>
        </a:p>
      </dgm:t>
    </dgm:pt>
    <dgm:pt modelId="{1BBE0C8E-F834-0C4A-8C75-D58FE1FACC1C}" type="sibTrans" cxnId="{30F08533-ECCE-604D-B760-E726EFF82B1B}">
      <dgm:prSet/>
      <dgm:spPr/>
      <dgm:t>
        <a:bodyPr/>
        <a:lstStyle/>
        <a:p>
          <a:endParaRPr lang="en-US"/>
        </a:p>
      </dgm:t>
    </dgm:pt>
    <dgm:pt modelId="{4564C4DD-C869-E740-B3D3-7FA350EFA6EC}">
      <dgm:prSet/>
      <dgm:spPr/>
      <dgm:t>
        <a:bodyPr/>
        <a:lstStyle/>
        <a:p>
          <a:r>
            <a:rPr lang="en-US" dirty="0"/>
            <a:t>The Fourier Transform is the mathematical relationship between these two representations. </a:t>
          </a:r>
        </a:p>
      </dgm:t>
    </dgm:pt>
    <dgm:pt modelId="{2906CCB6-E7FA-9346-B141-4180179991EF}" type="parTrans" cxnId="{B2C82DFB-AEC1-5A48-95C9-92688854448F}">
      <dgm:prSet/>
      <dgm:spPr/>
      <dgm:t>
        <a:bodyPr/>
        <a:lstStyle/>
        <a:p>
          <a:endParaRPr lang="en-US"/>
        </a:p>
      </dgm:t>
    </dgm:pt>
    <dgm:pt modelId="{2FE3365D-E688-174A-A384-A76EB4B6910A}" type="sibTrans" cxnId="{B2C82DFB-AEC1-5A48-95C9-92688854448F}">
      <dgm:prSet/>
      <dgm:spPr/>
      <dgm:t>
        <a:bodyPr/>
        <a:lstStyle/>
        <a:p>
          <a:endParaRPr lang="en-US"/>
        </a:p>
      </dgm:t>
    </dgm:pt>
    <dgm:pt modelId="{85EC22D8-EB0D-5248-9408-5DF9ECB9F04D}">
      <dgm:prSet/>
      <dgm:spPr/>
      <dgm:t>
        <a:bodyPr/>
        <a:lstStyle/>
        <a:p>
          <a:r>
            <a:rPr lang="en-US" b="1" u="sng" dirty="0"/>
            <a:t>NOTE:</a:t>
          </a:r>
          <a:r>
            <a:rPr lang="en-US" b="1" u="none" dirty="0"/>
            <a:t> </a:t>
          </a:r>
          <a:r>
            <a:rPr lang="en-US" b="1" dirty="0"/>
            <a:t>A change in one domain results in a change in the other one!</a:t>
          </a:r>
        </a:p>
      </dgm:t>
    </dgm:pt>
    <dgm:pt modelId="{A407EE6A-F7D1-644E-AA85-BEF1022C3834}" type="parTrans" cxnId="{16E1017E-10C8-EA41-A84E-5C7518C00579}">
      <dgm:prSet/>
      <dgm:spPr/>
      <dgm:t>
        <a:bodyPr/>
        <a:lstStyle/>
        <a:p>
          <a:endParaRPr lang="en-US"/>
        </a:p>
      </dgm:t>
    </dgm:pt>
    <dgm:pt modelId="{877C90A1-D6DC-C94D-A6D6-F030A6F095AB}" type="sibTrans" cxnId="{16E1017E-10C8-EA41-A84E-5C7518C00579}">
      <dgm:prSet/>
      <dgm:spPr/>
      <dgm:t>
        <a:bodyPr/>
        <a:lstStyle/>
        <a:p>
          <a:endParaRPr lang="en-US"/>
        </a:p>
      </dgm:t>
    </dgm:pt>
    <dgm:pt modelId="{7DDF7C5C-77A3-9842-9752-36A970F4E2E3}" type="pres">
      <dgm:prSet presAssocID="{2384F1A5-745F-4A47-9B4B-959A6A505EDB}" presName="vert0" presStyleCnt="0">
        <dgm:presLayoutVars>
          <dgm:dir/>
          <dgm:animOne val="branch"/>
          <dgm:animLvl val="lvl"/>
        </dgm:presLayoutVars>
      </dgm:prSet>
      <dgm:spPr/>
    </dgm:pt>
    <dgm:pt modelId="{A5BA39B1-EAC5-B445-9171-E9BF4AB90CD1}" type="pres">
      <dgm:prSet presAssocID="{696FBC82-336B-634F-B76A-B14E28A682E5}" presName="thickLine" presStyleLbl="alignNode1" presStyleIdx="0" presStyleCnt="4"/>
      <dgm:spPr/>
    </dgm:pt>
    <dgm:pt modelId="{0E6A0BAA-DBBE-3444-A419-1FF79BB42782}" type="pres">
      <dgm:prSet presAssocID="{696FBC82-336B-634F-B76A-B14E28A682E5}" presName="horz1" presStyleCnt="0"/>
      <dgm:spPr/>
    </dgm:pt>
    <dgm:pt modelId="{EB0AECDD-231C-9046-A359-971558D06A5E}" type="pres">
      <dgm:prSet presAssocID="{696FBC82-336B-634F-B76A-B14E28A682E5}" presName="tx1" presStyleLbl="revTx" presStyleIdx="0" presStyleCnt="4"/>
      <dgm:spPr/>
    </dgm:pt>
    <dgm:pt modelId="{DEDF35B2-C142-684A-A0A4-D2894445EECE}" type="pres">
      <dgm:prSet presAssocID="{696FBC82-336B-634F-B76A-B14E28A682E5}" presName="vert1" presStyleCnt="0"/>
      <dgm:spPr/>
    </dgm:pt>
    <dgm:pt modelId="{09D46E64-7B07-7942-8D3E-97D383AA229F}" type="pres">
      <dgm:prSet presAssocID="{8AB20ECD-681D-774B-AC91-64E6E2F6E67A}" presName="thickLine" presStyleLbl="alignNode1" presStyleIdx="1" presStyleCnt="4"/>
      <dgm:spPr/>
    </dgm:pt>
    <dgm:pt modelId="{F62A83F0-B257-EF4E-9C66-A9703DDE767D}" type="pres">
      <dgm:prSet presAssocID="{8AB20ECD-681D-774B-AC91-64E6E2F6E67A}" presName="horz1" presStyleCnt="0"/>
      <dgm:spPr/>
    </dgm:pt>
    <dgm:pt modelId="{338C33BB-0A8D-0441-9AD9-5DDE2DB7867B}" type="pres">
      <dgm:prSet presAssocID="{8AB20ECD-681D-774B-AC91-64E6E2F6E67A}" presName="tx1" presStyleLbl="revTx" presStyleIdx="1" presStyleCnt="4"/>
      <dgm:spPr/>
    </dgm:pt>
    <dgm:pt modelId="{10452DF1-6A88-9E44-8970-8FFE6620501F}" type="pres">
      <dgm:prSet presAssocID="{8AB20ECD-681D-774B-AC91-64E6E2F6E67A}" presName="vert1" presStyleCnt="0"/>
      <dgm:spPr/>
    </dgm:pt>
    <dgm:pt modelId="{31C91C6B-C1D5-B44F-AE51-23A54C4312E5}" type="pres">
      <dgm:prSet presAssocID="{4564C4DD-C869-E740-B3D3-7FA350EFA6EC}" presName="thickLine" presStyleLbl="alignNode1" presStyleIdx="2" presStyleCnt="4"/>
      <dgm:spPr/>
    </dgm:pt>
    <dgm:pt modelId="{CA0BAA63-83DC-0545-8672-0806F5879ADF}" type="pres">
      <dgm:prSet presAssocID="{4564C4DD-C869-E740-B3D3-7FA350EFA6EC}" presName="horz1" presStyleCnt="0"/>
      <dgm:spPr/>
    </dgm:pt>
    <dgm:pt modelId="{0F44361B-C904-E844-BC13-AC264F2DDCE4}" type="pres">
      <dgm:prSet presAssocID="{4564C4DD-C869-E740-B3D3-7FA350EFA6EC}" presName="tx1" presStyleLbl="revTx" presStyleIdx="2" presStyleCnt="4"/>
      <dgm:spPr/>
    </dgm:pt>
    <dgm:pt modelId="{7F426ACF-C0A4-3D42-919B-B051AECE0109}" type="pres">
      <dgm:prSet presAssocID="{4564C4DD-C869-E740-B3D3-7FA350EFA6EC}" presName="vert1" presStyleCnt="0"/>
      <dgm:spPr/>
    </dgm:pt>
    <dgm:pt modelId="{220EBD5B-E22B-7240-83B3-7DBBCDD2EED6}" type="pres">
      <dgm:prSet presAssocID="{85EC22D8-EB0D-5248-9408-5DF9ECB9F04D}" presName="thickLine" presStyleLbl="alignNode1" presStyleIdx="3" presStyleCnt="4"/>
      <dgm:spPr/>
    </dgm:pt>
    <dgm:pt modelId="{B2FA043E-B075-1B4D-9507-0E153994D404}" type="pres">
      <dgm:prSet presAssocID="{85EC22D8-EB0D-5248-9408-5DF9ECB9F04D}" presName="horz1" presStyleCnt="0"/>
      <dgm:spPr/>
    </dgm:pt>
    <dgm:pt modelId="{74590F92-6C09-E140-99D4-4D371FF233EB}" type="pres">
      <dgm:prSet presAssocID="{85EC22D8-EB0D-5248-9408-5DF9ECB9F04D}" presName="tx1" presStyleLbl="revTx" presStyleIdx="3" presStyleCnt="4"/>
      <dgm:spPr/>
    </dgm:pt>
    <dgm:pt modelId="{F5B60CD9-411E-2246-8DD5-7308058366A7}" type="pres">
      <dgm:prSet presAssocID="{85EC22D8-EB0D-5248-9408-5DF9ECB9F04D}" presName="vert1" presStyleCnt="0"/>
      <dgm:spPr/>
    </dgm:pt>
  </dgm:ptLst>
  <dgm:cxnLst>
    <dgm:cxn modelId="{A2148413-F452-D642-BA9B-C6841CF8E6E8}" srcId="{2384F1A5-745F-4A47-9B4B-959A6A505EDB}" destId="{696FBC82-336B-634F-B76A-B14E28A682E5}" srcOrd="0" destOrd="0" parTransId="{D48DEB4D-5495-034F-B94D-ADFC6AB5DDEB}" sibTransId="{A9C447CE-735C-2646-84EE-B506C43C10E9}"/>
    <dgm:cxn modelId="{30F08533-ECCE-604D-B760-E726EFF82B1B}" srcId="{2384F1A5-745F-4A47-9B4B-959A6A505EDB}" destId="{8AB20ECD-681D-774B-AC91-64E6E2F6E67A}" srcOrd="1" destOrd="0" parTransId="{9361A842-5BA5-9F4E-8728-7E8F8D24336F}" sibTransId="{1BBE0C8E-F834-0C4A-8C75-D58FE1FACC1C}"/>
    <dgm:cxn modelId="{6157AD33-F765-F945-A5EC-3A1286732024}" type="presOf" srcId="{696FBC82-336B-634F-B76A-B14E28A682E5}" destId="{EB0AECDD-231C-9046-A359-971558D06A5E}" srcOrd="0" destOrd="0" presId="urn:microsoft.com/office/officeart/2008/layout/LinedList"/>
    <dgm:cxn modelId="{36B9D475-E014-8D4D-BED8-D4D7D1383BD7}" type="presOf" srcId="{2384F1A5-745F-4A47-9B4B-959A6A505EDB}" destId="{7DDF7C5C-77A3-9842-9752-36A970F4E2E3}" srcOrd="0" destOrd="0" presId="urn:microsoft.com/office/officeart/2008/layout/LinedList"/>
    <dgm:cxn modelId="{16E1017E-10C8-EA41-A84E-5C7518C00579}" srcId="{2384F1A5-745F-4A47-9B4B-959A6A505EDB}" destId="{85EC22D8-EB0D-5248-9408-5DF9ECB9F04D}" srcOrd="3" destOrd="0" parTransId="{A407EE6A-F7D1-644E-AA85-BEF1022C3834}" sibTransId="{877C90A1-D6DC-C94D-A6D6-F030A6F095AB}"/>
    <dgm:cxn modelId="{110E80CD-1C15-004C-8496-F01A4D8732E7}" type="presOf" srcId="{4564C4DD-C869-E740-B3D3-7FA350EFA6EC}" destId="{0F44361B-C904-E844-BC13-AC264F2DDCE4}" srcOrd="0" destOrd="0" presId="urn:microsoft.com/office/officeart/2008/layout/LinedList"/>
    <dgm:cxn modelId="{20AF37D6-ADA6-C14C-BFCB-EAEFA1DFDD72}" type="presOf" srcId="{8AB20ECD-681D-774B-AC91-64E6E2F6E67A}" destId="{338C33BB-0A8D-0441-9AD9-5DDE2DB7867B}" srcOrd="0" destOrd="0" presId="urn:microsoft.com/office/officeart/2008/layout/LinedList"/>
    <dgm:cxn modelId="{DB88F2F2-1FA9-9F42-99CC-4557BF0DC041}" type="presOf" srcId="{85EC22D8-EB0D-5248-9408-5DF9ECB9F04D}" destId="{74590F92-6C09-E140-99D4-4D371FF233EB}" srcOrd="0" destOrd="0" presId="urn:microsoft.com/office/officeart/2008/layout/LinedList"/>
    <dgm:cxn modelId="{B2C82DFB-AEC1-5A48-95C9-92688854448F}" srcId="{2384F1A5-745F-4A47-9B4B-959A6A505EDB}" destId="{4564C4DD-C869-E740-B3D3-7FA350EFA6EC}" srcOrd="2" destOrd="0" parTransId="{2906CCB6-E7FA-9346-B141-4180179991EF}" sibTransId="{2FE3365D-E688-174A-A384-A76EB4B6910A}"/>
    <dgm:cxn modelId="{0A00CCA5-1C99-8643-8264-3CD71DEED98D}" type="presParOf" srcId="{7DDF7C5C-77A3-9842-9752-36A970F4E2E3}" destId="{A5BA39B1-EAC5-B445-9171-E9BF4AB90CD1}" srcOrd="0" destOrd="0" presId="urn:microsoft.com/office/officeart/2008/layout/LinedList"/>
    <dgm:cxn modelId="{655BC258-757C-AF4E-BD28-F78B3017BDDD}" type="presParOf" srcId="{7DDF7C5C-77A3-9842-9752-36A970F4E2E3}" destId="{0E6A0BAA-DBBE-3444-A419-1FF79BB42782}" srcOrd="1" destOrd="0" presId="urn:microsoft.com/office/officeart/2008/layout/LinedList"/>
    <dgm:cxn modelId="{4E8ACFE5-A72A-B84C-BA10-11094343E759}" type="presParOf" srcId="{0E6A0BAA-DBBE-3444-A419-1FF79BB42782}" destId="{EB0AECDD-231C-9046-A359-971558D06A5E}" srcOrd="0" destOrd="0" presId="urn:microsoft.com/office/officeart/2008/layout/LinedList"/>
    <dgm:cxn modelId="{E1107859-7F66-F240-B0B8-E3FDFE5F300F}" type="presParOf" srcId="{0E6A0BAA-DBBE-3444-A419-1FF79BB42782}" destId="{DEDF35B2-C142-684A-A0A4-D2894445EECE}" srcOrd="1" destOrd="0" presId="urn:microsoft.com/office/officeart/2008/layout/LinedList"/>
    <dgm:cxn modelId="{923A8CCA-48CE-1942-A116-7A073AF5D5E8}" type="presParOf" srcId="{7DDF7C5C-77A3-9842-9752-36A970F4E2E3}" destId="{09D46E64-7B07-7942-8D3E-97D383AA229F}" srcOrd="2" destOrd="0" presId="urn:microsoft.com/office/officeart/2008/layout/LinedList"/>
    <dgm:cxn modelId="{B6EAE97D-D967-C047-BBA7-E44125DB70EA}" type="presParOf" srcId="{7DDF7C5C-77A3-9842-9752-36A970F4E2E3}" destId="{F62A83F0-B257-EF4E-9C66-A9703DDE767D}" srcOrd="3" destOrd="0" presId="urn:microsoft.com/office/officeart/2008/layout/LinedList"/>
    <dgm:cxn modelId="{323713A1-F65F-B247-8ABD-2574D8816793}" type="presParOf" srcId="{F62A83F0-B257-EF4E-9C66-A9703DDE767D}" destId="{338C33BB-0A8D-0441-9AD9-5DDE2DB7867B}" srcOrd="0" destOrd="0" presId="urn:microsoft.com/office/officeart/2008/layout/LinedList"/>
    <dgm:cxn modelId="{D3E2058A-55BE-C948-B3E8-B249C9D74B7B}" type="presParOf" srcId="{F62A83F0-B257-EF4E-9C66-A9703DDE767D}" destId="{10452DF1-6A88-9E44-8970-8FFE6620501F}" srcOrd="1" destOrd="0" presId="urn:microsoft.com/office/officeart/2008/layout/LinedList"/>
    <dgm:cxn modelId="{55982C92-0B7E-DF49-9420-24C9442F6FEB}" type="presParOf" srcId="{7DDF7C5C-77A3-9842-9752-36A970F4E2E3}" destId="{31C91C6B-C1D5-B44F-AE51-23A54C4312E5}" srcOrd="4" destOrd="0" presId="urn:microsoft.com/office/officeart/2008/layout/LinedList"/>
    <dgm:cxn modelId="{3E0D8ABB-6A27-CF46-AFF2-5B6892D68BEE}" type="presParOf" srcId="{7DDF7C5C-77A3-9842-9752-36A970F4E2E3}" destId="{CA0BAA63-83DC-0545-8672-0806F5879ADF}" srcOrd="5" destOrd="0" presId="urn:microsoft.com/office/officeart/2008/layout/LinedList"/>
    <dgm:cxn modelId="{5FA9B69A-0513-2142-9EFA-E987A291E3D5}" type="presParOf" srcId="{CA0BAA63-83DC-0545-8672-0806F5879ADF}" destId="{0F44361B-C904-E844-BC13-AC264F2DDCE4}" srcOrd="0" destOrd="0" presId="urn:microsoft.com/office/officeart/2008/layout/LinedList"/>
    <dgm:cxn modelId="{52FBC681-88A1-E449-BB69-A63C92590F41}" type="presParOf" srcId="{CA0BAA63-83DC-0545-8672-0806F5879ADF}" destId="{7F426ACF-C0A4-3D42-919B-B051AECE0109}" srcOrd="1" destOrd="0" presId="urn:microsoft.com/office/officeart/2008/layout/LinedList"/>
    <dgm:cxn modelId="{0A3B0861-63F2-3040-A72C-3BCB311E6879}" type="presParOf" srcId="{7DDF7C5C-77A3-9842-9752-36A970F4E2E3}" destId="{220EBD5B-E22B-7240-83B3-7DBBCDD2EED6}" srcOrd="6" destOrd="0" presId="urn:microsoft.com/office/officeart/2008/layout/LinedList"/>
    <dgm:cxn modelId="{2D6C4371-9BAD-3A46-911E-C1A26B9DF035}" type="presParOf" srcId="{7DDF7C5C-77A3-9842-9752-36A970F4E2E3}" destId="{B2FA043E-B075-1B4D-9507-0E153994D404}" srcOrd="7" destOrd="0" presId="urn:microsoft.com/office/officeart/2008/layout/LinedList"/>
    <dgm:cxn modelId="{7DC602EC-9D25-C04B-86E9-6F37697A9891}" type="presParOf" srcId="{B2FA043E-B075-1B4D-9507-0E153994D404}" destId="{74590F92-6C09-E140-99D4-4D371FF233EB}" srcOrd="0" destOrd="0" presId="urn:microsoft.com/office/officeart/2008/layout/LinedList"/>
    <dgm:cxn modelId="{BE8AA4EE-0475-CB43-BEC1-E115090C86FE}" type="presParOf" srcId="{B2FA043E-B075-1B4D-9507-0E153994D404}" destId="{F5B60CD9-411E-2246-8DD5-7308058366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896CEEF3-97AC-5944-92C2-107D3A80EA1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F3B840-DCC0-1442-AF87-76ACA59E00AA}">
      <dgm:prSet/>
      <dgm:spPr/>
      <dgm:t>
        <a:bodyPr/>
        <a:lstStyle/>
        <a:p>
          <a:r>
            <a:rPr lang="en-US"/>
            <a:t>Ok, what about this thing called the Fast Fourier Transform (FFT)? </a:t>
          </a:r>
        </a:p>
      </dgm:t>
    </dgm:pt>
    <dgm:pt modelId="{38076D7D-ECD1-E540-BC0D-B229DB53407C}" type="parTrans" cxnId="{398C88D1-8FE7-1B4D-9DC9-E4618BC1A8D1}">
      <dgm:prSet/>
      <dgm:spPr/>
      <dgm:t>
        <a:bodyPr/>
        <a:lstStyle/>
        <a:p>
          <a:endParaRPr lang="en-US"/>
        </a:p>
      </dgm:t>
    </dgm:pt>
    <dgm:pt modelId="{EF113A2A-2BF6-1B4B-8411-1C6E93564D56}" type="sibTrans" cxnId="{398C88D1-8FE7-1B4D-9DC9-E4618BC1A8D1}">
      <dgm:prSet/>
      <dgm:spPr/>
      <dgm:t>
        <a:bodyPr/>
        <a:lstStyle/>
        <a:p>
          <a:endParaRPr lang="en-US"/>
        </a:p>
      </dgm:t>
    </dgm:pt>
    <dgm:pt modelId="{470F7B64-9BED-A14F-88F9-64D65B5870B1}" type="pres">
      <dgm:prSet presAssocID="{896CEEF3-97AC-5944-92C2-107D3A80EA1A}" presName="linear" presStyleCnt="0">
        <dgm:presLayoutVars>
          <dgm:animLvl val="lvl"/>
          <dgm:resizeHandles val="exact"/>
        </dgm:presLayoutVars>
      </dgm:prSet>
      <dgm:spPr/>
    </dgm:pt>
    <dgm:pt modelId="{1134E67E-7F24-AF40-8B55-382AA295E691}" type="pres">
      <dgm:prSet presAssocID="{70F3B840-DCC0-1442-AF87-76ACA59E00A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11489C-1FCD-ED4F-8ABA-0DA2A3281AB7}" type="presOf" srcId="{896CEEF3-97AC-5944-92C2-107D3A80EA1A}" destId="{470F7B64-9BED-A14F-88F9-64D65B5870B1}" srcOrd="0" destOrd="0" presId="urn:microsoft.com/office/officeart/2005/8/layout/vList2"/>
    <dgm:cxn modelId="{398C88D1-8FE7-1B4D-9DC9-E4618BC1A8D1}" srcId="{896CEEF3-97AC-5944-92C2-107D3A80EA1A}" destId="{70F3B840-DCC0-1442-AF87-76ACA59E00AA}" srcOrd="0" destOrd="0" parTransId="{38076D7D-ECD1-E540-BC0D-B229DB53407C}" sibTransId="{EF113A2A-2BF6-1B4B-8411-1C6E93564D56}"/>
    <dgm:cxn modelId="{D1EF79D5-1269-1B43-A47F-5AC4AA809BB8}" type="presOf" srcId="{70F3B840-DCC0-1442-AF87-76ACA59E00AA}" destId="{1134E67E-7F24-AF40-8B55-382AA295E691}" srcOrd="0" destOrd="0" presId="urn:microsoft.com/office/officeart/2005/8/layout/vList2"/>
    <dgm:cxn modelId="{0B9A9BD9-EC02-1B49-A158-147551325123}" type="presParOf" srcId="{470F7B64-9BED-A14F-88F9-64D65B5870B1}" destId="{1134E67E-7F24-AF40-8B55-382AA295E6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2034D0A-C98B-9640-AEE0-636508A9C918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CDF875-8C91-A241-B763-8204B672F338}">
      <dgm:prSet/>
      <dgm:spPr/>
      <dgm:t>
        <a:bodyPr/>
        <a:lstStyle/>
        <a:p>
          <a:r>
            <a:rPr lang="en-US" dirty="0"/>
            <a:t>Fast Fourier Transform (FFT)</a:t>
          </a:r>
        </a:p>
      </dgm:t>
    </dgm:pt>
    <dgm:pt modelId="{D2494C27-295A-3F4E-B5CA-7E0876C68693}" type="parTrans" cxnId="{6A2979BE-BD72-AD4D-8B30-166D95FCDA0F}">
      <dgm:prSet/>
      <dgm:spPr/>
      <dgm:t>
        <a:bodyPr/>
        <a:lstStyle/>
        <a:p>
          <a:endParaRPr lang="en-US"/>
        </a:p>
      </dgm:t>
    </dgm:pt>
    <dgm:pt modelId="{25404CE6-0CCD-E743-869F-AED913D7EFA0}" type="sibTrans" cxnId="{6A2979BE-BD72-AD4D-8B30-166D95FCDA0F}">
      <dgm:prSet/>
      <dgm:spPr/>
      <dgm:t>
        <a:bodyPr/>
        <a:lstStyle/>
        <a:p>
          <a:endParaRPr lang="en-US"/>
        </a:p>
      </dgm:t>
    </dgm:pt>
    <dgm:pt modelId="{9665B218-AEC7-AE4B-814D-9C61FDCFC60E}">
      <dgm:prSet/>
      <dgm:spPr/>
      <dgm:t>
        <a:bodyPr/>
        <a:lstStyle/>
        <a:p>
          <a:r>
            <a:rPr lang="en-US" dirty="0"/>
            <a:t>Produces the same results as with the DFT</a:t>
          </a:r>
        </a:p>
      </dgm:t>
    </dgm:pt>
    <dgm:pt modelId="{A1070654-6058-D148-9181-C77C4ACF253C}" type="parTrans" cxnId="{1F9F12B3-00EE-BA46-B41E-1ED489AC9BC8}">
      <dgm:prSet/>
      <dgm:spPr/>
      <dgm:t>
        <a:bodyPr/>
        <a:lstStyle/>
        <a:p>
          <a:endParaRPr lang="en-US"/>
        </a:p>
      </dgm:t>
    </dgm:pt>
    <dgm:pt modelId="{B5DD5B1C-361A-A448-8496-08F2FA15B46D}" type="sibTrans" cxnId="{1F9F12B3-00EE-BA46-B41E-1ED489AC9BC8}">
      <dgm:prSet/>
      <dgm:spPr/>
      <dgm:t>
        <a:bodyPr/>
        <a:lstStyle/>
        <a:p>
          <a:endParaRPr lang="en-US"/>
        </a:p>
      </dgm:t>
    </dgm:pt>
    <dgm:pt modelId="{150A49A3-2BC8-4446-ADF3-4045333A1E24}">
      <dgm:prSet/>
      <dgm:spPr/>
      <dgm:t>
        <a:bodyPr/>
        <a:lstStyle/>
        <a:p>
          <a:r>
            <a:rPr lang="en-US" dirty="0"/>
            <a:t>Is incredibly </a:t>
          </a:r>
          <a:r>
            <a:rPr lang="en-US" b="1" dirty="0"/>
            <a:t>efficient</a:t>
          </a:r>
          <a:r>
            <a:rPr lang="en-US" dirty="0"/>
            <a:t> and it can often reduce </a:t>
          </a:r>
          <a:r>
            <a:rPr lang="en-US" b="1" dirty="0"/>
            <a:t>computation time by hundreds</a:t>
          </a:r>
        </a:p>
      </dgm:t>
    </dgm:pt>
    <dgm:pt modelId="{879B1C2D-1524-CB4C-8FD3-43D3DC213676}" type="parTrans" cxnId="{CE749899-C213-7E46-A269-3C7F9BCA255E}">
      <dgm:prSet/>
      <dgm:spPr/>
      <dgm:t>
        <a:bodyPr/>
        <a:lstStyle/>
        <a:p>
          <a:endParaRPr lang="en-US"/>
        </a:p>
      </dgm:t>
    </dgm:pt>
    <dgm:pt modelId="{937C6264-0479-DD48-8EC4-295D861DE80C}" type="sibTrans" cxnId="{CE749899-C213-7E46-A269-3C7F9BCA255E}">
      <dgm:prSet/>
      <dgm:spPr/>
      <dgm:t>
        <a:bodyPr/>
        <a:lstStyle/>
        <a:p>
          <a:endParaRPr lang="en-US"/>
        </a:p>
      </dgm:t>
    </dgm:pt>
    <dgm:pt modelId="{4B15B52B-8FE1-4144-8C27-8ED716BE9919}">
      <dgm:prSet/>
      <dgm:spPr/>
      <dgm:t>
        <a:bodyPr/>
        <a:lstStyle/>
        <a:p>
          <a:r>
            <a:rPr lang="en-US" dirty="0"/>
            <a:t>Makes all DPS techniques possible, period!</a:t>
          </a:r>
        </a:p>
      </dgm:t>
    </dgm:pt>
    <dgm:pt modelId="{81AF1AE7-4606-7745-8C9A-E29209A2EA03}" type="parTrans" cxnId="{D8925A0E-7D85-0A48-B023-8DA3B42EAF7D}">
      <dgm:prSet/>
      <dgm:spPr/>
      <dgm:t>
        <a:bodyPr/>
        <a:lstStyle/>
        <a:p>
          <a:endParaRPr lang="en-US"/>
        </a:p>
      </dgm:t>
    </dgm:pt>
    <dgm:pt modelId="{6DE9314F-599B-DC4A-98EA-F98ADAC2E8BC}" type="sibTrans" cxnId="{D8925A0E-7D85-0A48-B023-8DA3B42EAF7D}">
      <dgm:prSet/>
      <dgm:spPr/>
      <dgm:t>
        <a:bodyPr/>
        <a:lstStyle/>
        <a:p>
          <a:endParaRPr lang="en-US"/>
        </a:p>
      </dgm:t>
    </dgm:pt>
    <dgm:pt modelId="{27673F4D-49F4-0D4B-9148-0A5A3A02A666}">
      <dgm:prSet/>
      <dgm:spPr/>
      <dgm:t>
        <a:bodyPr/>
        <a:lstStyle/>
        <a:p>
          <a:r>
            <a:rPr lang="en-US"/>
            <a:t>Is another method for calculating the DFT. </a:t>
          </a:r>
        </a:p>
      </dgm:t>
    </dgm:pt>
    <dgm:pt modelId="{0644E4DA-49BC-6C41-89DB-3C2FF8FC1303}" type="parTrans" cxnId="{B7E99ABF-C909-6A49-A932-3986007B63C3}">
      <dgm:prSet/>
      <dgm:spPr/>
      <dgm:t>
        <a:bodyPr/>
        <a:lstStyle/>
        <a:p>
          <a:endParaRPr lang="en-US"/>
        </a:p>
      </dgm:t>
    </dgm:pt>
    <dgm:pt modelId="{0EB1CCCB-8642-C74B-AE61-6041467BC5F9}" type="sibTrans" cxnId="{B7E99ABF-C909-6A49-A932-3986007B63C3}">
      <dgm:prSet/>
      <dgm:spPr/>
      <dgm:t>
        <a:bodyPr/>
        <a:lstStyle/>
        <a:p>
          <a:endParaRPr lang="en-US"/>
        </a:p>
      </dgm:t>
    </dgm:pt>
    <dgm:pt modelId="{1351FDB6-64D9-DE49-AD56-A297EB14F076}" type="pres">
      <dgm:prSet presAssocID="{22034D0A-C98B-9640-AEE0-636508A9C918}" presName="vert0" presStyleCnt="0">
        <dgm:presLayoutVars>
          <dgm:dir/>
          <dgm:animOne val="branch"/>
          <dgm:animLvl val="lvl"/>
        </dgm:presLayoutVars>
      </dgm:prSet>
      <dgm:spPr/>
    </dgm:pt>
    <dgm:pt modelId="{9A956F30-BA14-A140-9E26-27C9F06073A2}" type="pres">
      <dgm:prSet presAssocID="{DECDF875-8C91-A241-B763-8204B672F338}" presName="thickLine" presStyleLbl="alignNode1" presStyleIdx="0" presStyleCnt="1"/>
      <dgm:spPr/>
    </dgm:pt>
    <dgm:pt modelId="{4FF0D20C-7AE9-B64C-A3D2-AF1D21077F35}" type="pres">
      <dgm:prSet presAssocID="{DECDF875-8C91-A241-B763-8204B672F338}" presName="horz1" presStyleCnt="0"/>
      <dgm:spPr/>
    </dgm:pt>
    <dgm:pt modelId="{8EFCABF4-44E6-B644-9DF2-E6E06279E217}" type="pres">
      <dgm:prSet presAssocID="{DECDF875-8C91-A241-B763-8204B672F338}" presName="tx1" presStyleLbl="revTx" presStyleIdx="0" presStyleCnt="5"/>
      <dgm:spPr/>
    </dgm:pt>
    <dgm:pt modelId="{99F266A4-074C-9045-93CC-954D68D1634D}" type="pres">
      <dgm:prSet presAssocID="{DECDF875-8C91-A241-B763-8204B672F338}" presName="vert1" presStyleCnt="0"/>
      <dgm:spPr/>
    </dgm:pt>
    <dgm:pt modelId="{6475D4FE-9D10-574C-9F4F-9CAF6FA027FF}" type="pres">
      <dgm:prSet presAssocID="{27673F4D-49F4-0D4B-9148-0A5A3A02A666}" presName="vertSpace2a" presStyleCnt="0"/>
      <dgm:spPr/>
    </dgm:pt>
    <dgm:pt modelId="{FD8D2DBB-BEE7-7246-9039-C7FC34ED93DB}" type="pres">
      <dgm:prSet presAssocID="{27673F4D-49F4-0D4B-9148-0A5A3A02A666}" presName="horz2" presStyleCnt="0"/>
      <dgm:spPr/>
    </dgm:pt>
    <dgm:pt modelId="{0963DFD5-7C4A-D44D-A1BE-44B311B87756}" type="pres">
      <dgm:prSet presAssocID="{27673F4D-49F4-0D4B-9148-0A5A3A02A666}" presName="horzSpace2" presStyleCnt="0"/>
      <dgm:spPr/>
    </dgm:pt>
    <dgm:pt modelId="{74F166FA-EB3E-524F-9DC0-CEDC63605B93}" type="pres">
      <dgm:prSet presAssocID="{27673F4D-49F4-0D4B-9148-0A5A3A02A666}" presName="tx2" presStyleLbl="revTx" presStyleIdx="1" presStyleCnt="5"/>
      <dgm:spPr/>
    </dgm:pt>
    <dgm:pt modelId="{DF50F475-57A9-6C4F-82D6-571F312FA70E}" type="pres">
      <dgm:prSet presAssocID="{27673F4D-49F4-0D4B-9148-0A5A3A02A666}" presName="vert2" presStyleCnt="0"/>
      <dgm:spPr/>
    </dgm:pt>
    <dgm:pt modelId="{949AA838-FE64-3F40-9C72-75612148ADC0}" type="pres">
      <dgm:prSet presAssocID="{27673F4D-49F4-0D4B-9148-0A5A3A02A666}" presName="thinLine2b" presStyleLbl="callout" presStyleIdx="0" presStyleCnt="4"/>
      <dgm:spPr/>
    </dgm:pt>
    <dgm:pt modelId="{9A488252-8D03-944C-AE65-CB48C5013F73}" type="pres">
      <dgm:prSet presAssocID="{27673F4D-49F4-0D4B-9148-0A5A3A02A666}" presName="vertSpace2b" presStyleCnt="0"/>
      <dgm:spPr/>
    </dgm:pt>
    <dgm:pt modelId="{2339B61F-2A7E-AA47-9979-CF3CC4B99A27}" type="pres">
      <dgm:prSet presAssocID="{9665B218-AEC7-AE4B-814D-9C61FDCFC60E}" presName="horz2" presStyleCnt="0"/>
      <dgm:spPr/>
    </dgm:pt>
    <dgm:pt modelId="{E770347B-5691-5043-8070-554805828E3C}" type="pres">
      <dgm:prSet presAssocID="{9665B218-AEC7-AE4B-814D-9C61FDCFC60E}" presName="horzSpace2" presStyleCnt="0"/>
      <dgm:spPr/>
    </dgm:pt>
    <dgm:pt modelId="{3289B70D-3736-D443-8128-0515CFF3F198}" type="pres">
      <dgm:prSet presAssocID="{9665B218-AEC7-AE4B-814D-9C61FDCFC60E}" presName="tx2" presStyleLbl="revTx" presStyleIdx="2" presStyleCnt="5"/>
      <dgm:spPr/>
    </dgm:pt>
    <dgm:pt modelId="{2A7D1AEE-6EEE-084C-83DE-81F63A84AF8D}" type="pres">
      <dgm:prSet presAssocID="{9665B218-AEC7-AE4B-814D-9C61FDCFC60E}" presName="vert2" presStyleCnt="0"/>
      <dgm:spPr/>
    </dgm:pt>
    <dgm:pt modelId="{28938960-92CF-C544-B98D-C611D10B5CBC}" type="pres">
      <dgm:prSet presAssocID="{9665B218-AEC7-AE4B-814D-9C61FDCFC60E}" presName="thinLine2b" presStyleLbl="callout" presStyleIdx="1" presStyleCnt="4"/>
      <dgm:spPr/>
    </dgm:pt>
    <dgm:pt modelId="{DF68A725-2433-0544-A614-25F7451A4E35}" type="pres">
      <dgm:prSet presAssocID="{9665B218-AEC7-AE4B-814D-9C61FDCFC60E}" presName="vertSpace2b" presStyleCnt="0"/>
      <dgm:spPr/>
    </dgm:pt>
    <dgm:pt modelId="{EB645554-C7A1-C448-9A26-25DD9C66169F}" type="pres">
      <dgm:prSet presAssocID="{150A49A3-2BC8-4446-ADF3-4045333A1E24}" presName="horz2" presStyleCnt="0"/>
      <dgm:spPr/>
    </dgm:pt>
    <dgm:pt modelId="{27B53E9A-7D2F-AE4C-AE73-3B52F373153E}" type="pres">
      <dgm:prSet presAssocID="{150A49A3-2BC8-4446-ADF3-4045333A1E24}" presName="horzSpace2" presStyleCnt="0"/>
      <dgm:spPr/>
    </dgm:pt>
    <dgm:pt modelId="{D131159A-2F3A-1142-8337-EE0AD5AA9C78}" type="pres">
      <dgm:prSet presAssocID="{150A49A3-2BC8-4446-ADF3-4045333A1E24}" presName="tx2" presStyleLbl="revTx" presStyleIdx="3" presStyleCnt="5"/>
      <dgm:spPr/>
    </dgm:pt>
    <dgm:pt modelId="{36D713EC-BB03-2D4D-AEF4-40A2E7BC8DFE}" type="pres">
      <dgm:prSet presAssocID="{150A49A3-2BC8-4446-ADF3-4045333A1E24}" presName="vert2" presStyleCnt="0"/>
      <dgm:spPr/>
    </dgm:pt>
    <dgm:pt modelId="{A35814B8-4F6F-284F-8C2E-AAB3F78DE1C7}" type="pres">
      <dgm:prSet presAssocID="{150A49A3-2BC8-4446-ADF3-4045333A1E24}" presName="thinLine2b" presStyleLbl="callout" presStyleIdx="2" presStyleCnt="4"/>
      <dgm:spPr/>
    </dgm:pt>
    <dgm:pt modelId="{9FE2393C-5932-144F-AB80-CDC61490BA72}" type="pres">
      <dgm:prSet presAssocID="{150A49A3-2BC8-4446-ADF3-4045333A1E24}" presName="vertSpace2b" presStyleCnt="0"/>
      <dgm:spPr/>
    </dgm:pt>
    <dgm:pt modelId="{FB39A989-ADED-5143-B6AA-6B0257A23D56}" type="pres">
      <dgm:prSet presAssocID="{4B15B52B-8FE1-4144-8C27-8ED716BE9919}" presName="horz2" presStyleCnt="0"/>
      <dgm:spPr/>
    </dgm:pt>
    <dgm:pt modelId="{003BFC34-8CAF-A54A-BA54-9D3F4FE1AFE9}" type="pres">
      <dgm:prSet presAssocID="{4B15B52B-8FE1-4144-8C27-8ED716BE9919}" presName="horzSpace2" presStyleCnt="0"/>
      <dgm:spPr/>
    </dgm:pt>
    <dgm:pt modelId="{F5ED4473-3B1E-1E47-9EB0-7BF74D8088D1}" type="pres">
      <dgm:prSet presAssocID="{4B15B52B-8FE1-4144-8C27-8ED716BE9919}" presName="tx2" presStyleLbl="revTx" presStyleIdx="4" presStyleCnt="5"/>
      <dgm:spPr/>
    </dgm:pt>
    <dgm:pt modelId="{643606F8-FFB9-2A42-B4E7-69A93176257F}" type="pres">
      <dgm:prSet presAssocID="{4B15B52B-8FE1-4144-8C27-8ED716BE9919}" presName="vert2" presStyleCnt="0"/>
      <dgm:spPr/>
    </dgm:pt>
    <dgm:pt modelId="{3F5A39AA-8FD9-7F40-9D14-09FEB01EC6EB}" type="pres">
      <dgm:prSet presAssocID="{4B15B52B-8FE1-4144-8C27-8ED716BE9919}" presName="thinLine2b" presStyleLbl="callout" presStyleIdx="3" presStyleCnt="4"/>
      <dgm:spPr/>
    </dgm:pt>
    <dgm:pt modelId="{FADB5B49-9095-7147-96C9-3510D1820E19}" type="pres">
      <dgm:prSet presAssocID="{4B15B52B-8FE1-4144-8C27-8ED716BE9919}" presName="vertSpace2b" presStyleCnt="0"/>
      <dgm:spPr/>
    </dgm:pt>
  </dgm:ptLst>
  <dgm:cxnLst>
    <dgm:cxn modelId="{D8925A0E-7D85-0A48-B023-8DA3B42EAF7D}" srcId="{DECDF875-8C91-A241-B763-8204B672F338}" destId="{4B15B52B-8FE1-4144-8C27-8ED716BE9919}" srcOrd="3" destOrd="0" parTransId="{81AF1AE7-4606-7745-8C9A-E29209A2EA03}" sibTransId="{6DE9314F-599B-DC4A-98EA-F98ADAC2E8BC}"/>
    <dgm:cxn modelId="{5B2E4139-EA66-5C4D-B089-6443624DE4DA}" type="presOf" srcId="{4B15B52B-8FE1-4144-8C27-8ED716BE9919}" destId="{F5ED4473-3B1E-1E47-9EB0-7BF74D8088D1}" srcOrd="0" destOrd="0" presId="urn:microsoft.com/office/officeart/2008/layout/LinedList"/>
    <dgm:cxn modelId="{FDC69E5A-F28E-4F40-964A-59B6260362AD}" type="presOf" srcId="{22034D0A-C98B-9640-AEE0-636508A9C918}" destId="{1351FDB6-64D9-DE49-AD56-A297EB14F076}" srcOrd="0" destOrd="0" presId="urn:microsoft.com/office/officeart/2008/layout/LinedList"/>
    <dgm:cxn modelId="{E7784174-255B-0442-8552-6C857499C49A}" type="presOf" srcId="{150A49A3-2BC8-4446-ADF3-4045333A1E24}" destId="{D131159A-2F3A-1142-8337-EE0AD5AA9C78}" srcOrd="0" destOrd="0" presId="urn:microsoft.com/office/officeart/2008/layout/LinedList"/>
    <dgm:cxn modelId="{CE749899-C213-7E46-A269-3C7F9BCA255E}" srcId="{DECDF875-8C91-A241-B763-8204B672F338}" destId="{150A49A3-2BC8-4446-ADF3-4045333A1E24}" srcOrd="2" destOrd="0" parTransId="{879B1C2D-1524-CB4C-8FD3-43D3DC213676}" sibTransId="{937C6264-0479-DD48-8EC4-295D861DE80C}"/>
    <dgm:cxn modelId="{1F9F12B3-00EE-BA46-B41E-1ED489AC9BC8}" srcId="{DECDF875-8C91-A241-B763-8204B672F338}" destId="{9665B218-AEC7-AE4B-814D-9C61FDCFC60E}" srcOrd="1" destOrd="0" parTransId="{A1070654-6058-D148-9181-C77C4ACF253C}" sibTransId="{B5DD5B1C-361A-A448-8496-08F2FA15B46D}"/>
    <dgm:cxn modelId="{6A2979BE-BD72-AD4D-8B30-166D95FCDA0F}" srcId="{22034D0A-C98B-9640-AEE0-636508A9C918}" destId="{DECDF875-8C91-A241-B763-8204B672F338}" srcOrd="0" destOrd="0" parTransId="{D2494C27-295A-3F4E-B5CA-7E0876C68693}" sibTransId="{25404CE6-0CCD-E743-869F-AED913D7EFA0}"/>
    <dgm:cxn modelId="{B7E99ABF-C909-6A49-A932-3986007B63C3}" srcId="{DECDF875-8C91-A241-B763-8204B672F338}" destId="{27673F4D-49F4-0D4B-9148-0A5A3A02A666}" srcOrd="0" destOrd="0" parTransId="{0644E4DA-49BC-6C41-89DB-3C2FF8FC1303}" sibTransId="{0EB1CCCB-8642-C74B-AE61-6041467BC5F9}"/>
    <dgm:cxn modelId="{875CCBC1-FD11-FE42-8BA9-0E3E26989CE4}" type="presOf" srcId="{DECDF875-8C91-A241-B763-8204B672F338}" destId="{8EFCABF4-44E6-B644-9DF2-E6E06279E217}" srcOrd="0" destOrd="0" presId="urn:microsoft.com/office/officeart/2008/layout/LinedList"/>
    <dgm:cxn modelId="{FB6414E2-3510-2148-95A4-CB262FCC77DB}" type="presOf" srcId="{9665B218-AEC7-AE4B-814D-9C61FDCFC60E}" destId="{3289B70D-3736-D443-8128-0515CFF3F198}" srcOrd="0" destOrd="0" presId="urn:microsoft.com/office/officeart/2008/layout/LinedList"/>
    <dgm:cxn modelId="{BB3C8FF0-357B-1644-A5FC-52F3EA0ED1E0}" type="presOf" srcId="{27673F4D-49F4-0D4B-9148-0A5A3A02A666}" destId="{74F166FA-EB3E-524F-9DC0-CEDC63605B93}" srcOrd="0" destOrd="0" presId="urn:microsoft.com/office/officeart/2008/layout/LinedList"/>
    <dgm:cxn modelId="{8291FBE4-DD94-4C44-83B6-6B854E2703AE}" type="presParOf" srcId="{1351FDB6-64D9-DE49-AD56-A297EB14F076}" destId="{9A956F30-BA14-A140-9E26-27C9F06073A2}" srcOrd="0" destOrd="0" presId="urn:microsoft.com/office/officeart/2008/layout/LinedList"/>
    <dgm:cxn modelId="{4875723D-4CCF-6C41-BB82-1C5E19E3749A}" type="presParOf" srcId="{1351FDB6-64D9-DE49-AD56-A297EB14F076}" destId="{4FF0D20C-7AE9-B64C-A3D2-AF1D21077F35}" srcOrd="1" destOrd="0" presId="urn:microsoft.com/office/officeart/2008/layout/LinedList"/>
    <dgm:cxn modelId="{6DFD7454-78EB-7749-AE76-D22B21599260}" type="presParOf" srcId="{4FF0D20C-7AE9-B64C-A3D2-AF1D21077F35}" destId="{8EFCABF4-44E6-B644-9DF2-E6E06279E217}" srcOrd="0" destOrd="0" presId="urn:microsoft.com/office/officeart/2008/layout/LinedList"/>
    <dgm:cxn modelId="{D21713E7-AE2B-1C4E-B7AF-2091CB1C6E84}" type="presParOf" srcId="{4FF0D20C-7AE9-B64C-A3D2-AF1D21077F35}" destId="{99F266A4-074C-9045-93CC-954D68D1634D}" srcOrd="1" destOrd="0" presId="urn:microsoft.com/office/officeart/2008/layout/LinedList"/>
    <dgm:cxn modelId="{EC3514C1-8A49-0C44-A16F-E8ECFA9981ED}" type="presParOf" srcId="{99F266A4-074C-9045-93CC-954D68D1634D}" destId="{6475D4FE-9D10-574C-9F4F-9CAF6FA027FF}" srcOrd="0" destOrd="0" presId="urn:microsoft.com/office/officeart/2008/layout/LinedList"/>
    <dgm:cxn modelId="{C567AB4F-80BB-E547-B8CE-FA7B9F42FADB}" type="presParOf" srcId="{99F266A4-074C-9045-93CC-954D68D1634D}" destId="{FD8D2DBB-BEE7-7246-9039-C7FC34ED93DB}" srcOrd="1" destOrd="0" presId="urn:microsoft.com/office/officeart/2008/layout/LinedList"/>
    <dgm:cxn modelId="{38866360-08C4-6942-8C60-080FC548B22E}" type="presParOf" srcId="{FD8D2DBB-BEE7-7246-9039-C7FC34ED93DB}" destId="{0963DFD5-7C4A-D44D-A1BE-44B311B87756}" srcOrd="0" destOrd="0" presId="urn:microsoft.com/office/officeart/2008/layout/LinedList"/>
    <dgm:cxn modelId="{3CEEBFEA-E01D-2C4C-8CFD-DF0B68E2DDE0}" type="presParOf" srcId="{FD8D2DBB-BEE7-7246-9039-C7FC34ED93DB}" destId="{74F166FA-EB3E-524F-9DC0-CEDC63605B93}" srcOrd="1" destOrd="0" presId="urn:microsoft.com/office/officeart/2008/layout/LinedList"/>
    <dgm:cxn modelId="{645E4CB8-3BEF-B347-9F76-93CFA70B12ED}" type="presParOf" srcId="{FD8D2DBB-BEE7-7246-9039-C7FC34ED93DB}" destId="{DF50F475-57A9-6C4F-82D6-571F312FA70E}" srcOrd="2" destOrd="0" presId="urn:microsoft.com/office/officeart/2008/layout/LinedList"/>
    <dgm:cxn modelId="{744C4426-0208-2040-9F40-DE62BB858B2D}" type="presParOf" srcId="{99F266A4-074C-9045-93CC-954D68D1634D}" destId="{949AA838-FE64-3F40-9C72-75612148ADC0}" srcOrd="2" destOrd="0" presId="urn:microsoft.com/office/officeart/2008/layout/LinedList"/>
    <dgm:cxn modelId="{83F5DEEA-352D-5E47-8934-B367F483E4F3}" type="presParOf" srcId="{99F266A4-074C-9045-93CC-954D68D1634D}" destId="{9A488252-8D03-944C-AE65-CB48C5013F73}" srcOrd="3" destOrd="0" presId="urn:microsoft.com/office/officeart/2008/layout/LinedList"/>
    <dgm:cxn modelId="{7B5388D5-A9A1-9443-8C05-CF527B9AE315}" type="presParOf" srcId="{99F266A4-074C-9045-93CC-954D68D1634D}" destId="{2339B61F-2A7E-AA47-9979-CF3CC4B99A27}" srcOrd="4" destOrd="0" presId="urn:microsoft.com/office/officeart/2008/layout/LinedList"/>
    <dgm:cxn modelId="{B65E340A-67FA-4F46-84F7-051409ABCD9C}" type="presParOf" srcId="{2339B61F-2A7E-AA47-9979-CF3CC4B99A27}" destId="{E770347B-5691-5043-8070-554805828E3C}" srcOrd="0" destOrd="0" presId="urn:microsoft.com/office/officeart/2008/layout/LinedList"/>
    <dgm:cxn modelId="{8533344E-8E68-3146-A1EE-D42D035A75B4}" type="presParOf" srcId="{2339B61F-2A7E-AA47-9979-CF3CC4B99A27}" destId="{3289B70D-3736-D443-8128-0515CFF3F198}" srcOrd="1" destOrd="0" presId="urn:microsoft.com/office/officeart/2008/layout/LinedList"/>
    <dgm:cxn modelId="{04E17E33-8320-CD45-8473-5DA34259DC03}" type="presParOf" srcId="{2339B61F-2A7E-AA47-9979-CF3CC4B99A27}" destId="{2A7D1AEE-6EEE-084C-83DE-81F63A84AF8D}" srcOrd="2" destOrd="0" presId="urn:microsoft.com/office/officeart/2008/layout/LinedList"/>
    <dgm:cxn modelId="{CDF8C341-4928-0642-A49F-BFE10765E14E}" type="presParOf" srcId="{99F266A4-074C-9045-93CC-954D68D1634D}" destId="{28938960-92CF-C544-B98D-C611D10B5CBC}" srcOrd="5" destOrd="0" presId="urn:microsoft.com/office/officeart/2008/layout/LinedList"/>
    <dgm:cxn modelId="{E552F894-7F40-1B40-9E17-36BFB07A18D8}" type="presParOf" srcId="{99F266A4-074C-9045-93CC-954D68D1634D}" destId="{DF68A725-2433-0544-A614-25F7451A4E35}" srcOrd="6" destOrd="0" presId="urn:microsoft.com/office/officeart/2008/layout/LinedList"/>
    <dgm:cxn modelId="{3B330F01-235B-7342-BAB8-3E0DCE0E30D4}" type="presParOf" srcId="{99F266A4-074C-9045-93CC-954D68D1634D}" destId="{EB645554-C7A1-C448-9A26-25DD9C66169F}" srcOrd="7" destOrd="0" presId="urn:microsoft.com/office/officeart/2008/layout/LinedList"/>
    <dgm:cxn modelId="{749DF784-C9CF-E441-A021-7BD77ABE8414}" type="presParOf" srcId="{EB645554-C7A1-C448-9A26-25DD9C66169F}" destId="{27B53E9A-7D2F-AE4C-AE73-3B52F373153E}" srcOrd="0" destOrd="0" presId="urn:microsoft.com/office/officeart/2008/layout/LinedList"/>
    <dgm:cxn modelId="{868C7497-11BF-014D-B7DA-7980391A160B}" type="presParOf" srcId="{EB645554-C7A1-C448-9A26-25DD9C66169F}" destId="{D131159A-2F3A-1142-8337-EE0AD5AA9C78}" srcOrd="1" destOrd="0" presId="urn:microsoft.com/office/officeart/2008/layout/LinedList"/>
    <dgm:cxn modelId="{C3EC0D5D-B9AD-F74E-A8C3-5D390B6DAA85}" type="presParOf" srcId="{EB645554-C7A1-C448-9A26-25DD9C66169F}" destId="{36D713EC-BB03-2D4D-AEF4-40A2E7BC8DFE}" srcOrd="2" destOrd="0" presId="urn:microsoft.com/office/officeart/2008/layout/LinedList"/>
    <dgm:cxn modelId="{1587F065-FFC7-E341-B1BF-E109B33BD5A0}" type="presParOf" srcId="{99F266A4-074C-9045-93CC-954D68D1634D}" destId="{A35814B8-4F6F-284F-8C2E-AAB3F78DE1C7}" srcOrd="8" destOrd="0" presId="urn:microsoft.com/office/officeart/2008/layout/LinedList"/>
    <dgm:cxn modelId="{3602280E-CF82-8144-BD4E-738E80B3F637}" type="presParOf" srcId="{99F266A4-074C-9045-93CC-954D68D1634D}" destId="{9FE2393C-5932-144F-AB80-CDC61490BA72}" srcOrd="9" destOrd="0" presId="urn:microsoft.com/office/officeart/2008/layout/LinedList"/>
    <dgm:cxn modelId="{050C3C8F-33DB-DA41-872E-B4C61BE8110A}" type="presParOf" srcId="{99F266A4-074C-9045-93CC-954D68D1634D}" destId="{FB39A989-ADED-5143-B6AA-6B0257A23D56}" srcOrd="10" destOrd="0" presId="urn:microsoft.com/office/officeart/2008/layout/LinedList"/>
    <dgm:cxn modelId="{C37556FA-E470-5D45-BB95-B52BB54753A2}" type="presParOf" srcId="{FB39A989-ADED-5143-B6AA-6B0257A23D56}" destId="{003BFC34-8CAF-A54A-BA54-9D3F4FE1AFE9}" srcOrd="0" destOrd="0" presId="urn:microsoft.com/office/officeart/2008/layout/LinedList"/>
    <dgm:cxn modelId="{B7752651-49DB-0D4B-B971-526C05FA2AB9}" type="presParOf" srcId="{FB39A989-ADED-5143-B6AA-6B0257A23D56}" destId="{F5ED4473-3B1E-1E47-9EB0-7BF74D8088D1}" srcOrd="1" destOrd="0" presId="urn:microsoft.com/office/officeart/2008/layout/LinedList"/>
    <dgm:cxn modelId="{F66297C2-7F12-C34D-91D8-2680F8A2F616}" type="presParOf" srcId="{FB39A989-ADED-5143-B6AA-6B0257A23D56}" destId="{643606F8-FFB9-2A42-B4E7-69A93176257F}" srcOrd="2" destOrd="0" presId="urn:microsoft.com/office/officeart/2008/layout/LinedList"/>
    <dgm:cxn modelId="{31CBE05C-15D4-0C4B-A212-3BAD91FED415}" type="presParOf" srcId="{99F266A4-074C-9045-93CC-954D68D1634D}" destId="{3F5A39AA-8FD9-7F40-9D14-09FEB01EC6EB}" srcOrd="11" destOrd="0" presId="urn:microsoft.com/office/officeart/2008/layout/LinedList"/>
    <dgm:cxn modelId="{E9D75DC8-AAB0-5940-A096-6C6A87E82B19}" type="presParOf" srcId="{99F266A4-074C-9045-93CC-954D68D1634D}" destId="{FADB5B49-9095-7147-96C9-3510D1820E19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FB7546D2-69EC-9A44-8A17-B00F6937AF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512780-3B6B-794A-B560-B402394B6224}">
      <dgm:prSet/>
      <dgm:spPr/>
      <dgm:t>
        <a:bodyPr/>
        <a:lstStyle/>
        <a:p>
          <a:r>
            <a:rPr lang="en-US"/>
            <a:t>What is the take away message here? </a:t>
          </a:r>
        </a:p>
      </dgm:t>
    </dgm:pt>
    <dgm:pt modelId="{CDAC666C-E3A5-0641-92C5-A8D0025EDDE7}" type="parTrans" cxnId="{F2DA41F3-C67A-0548-805A-3B5E8864BEB5}">
      <dgm:prSet/>
      <dgm:spPr/>
      <dgm:t>
        <a:bodyPr/>
        <a:lstStyle/>
        <a:p>
          <a:endParaRPr lang="en-US"/>
        </a:p>
      </dgm:t>
    </dgm:pt>
    <dgm:pt modelId="{67B69F12-003F-CF44-84AA-974BD85E5BFD}" type="sibTrans" cxnId="{F2DA41F3-C67A-0548-805A-3B5E8864BEB5}">
      <dgm:prSet/>
      <dgm:spPr/>
      <dgm:t>
        <a:bodyPr/>
        <a:lstStyle/>
        <a:p>
          <a:endParaRPr lang="en-US"/>
        </a:p>
      </dgm:t>
    </dgm:pt>
    <dgm:pt modelId="{FAFB22F2-1D28-0647-9ECC-D37DEE1CE001}" type="pres">
      <dgm:prSet presAssocID="{FB7546D2-69EC-9A44-8A17-B00F6937AF2E}" presName="linear" presStyleCnt="0">
        <dgm:presLayoutVars>
          <dgm:animLvl val="lvl"/>
          <dgm:resizeHandles val="exact"/>
        </dgm:presLayoutVars>
      </dgm:prSet>
      <dgm:spPr/>
    </dgm:pt>
    <dgm:pt modelId="{2F3ED9EA-0D40-1E49-8C8A-D02C218D8918}" type="pres">
      <dgm:prSet presAssocID="{61512780-3B6B-794A-B560-B402394B622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88F6449-7C5B-F245-8D70-4124F59B07F4}" type="presOf" srcId="{61512780-3B6B-794A-B560-B402394B6224}" destId="{2F3ED9EA-0D40-1E49-8C8A-D02C218D8918}" srcOrd="0" destOrd="0" presId="urn:microsoft.com/office/officeart/2005/8/layout/vList2"/>
    <dgm:cxn modelId="{8817784E-8771-0645-A2AC-0910104A2A88}" type="presOf" srcId="{FB7546D2-69EC-9A44-8A17-B00F6937AF2E}" destId="{FAFB22F2-1D28-0647-9ECC-D37DEE1CE001}" srcOrd="0" destOrd="0" presId="urn:microsoft.com/office/officeart/2005/8/layout/vList2"/>
    <dgm:cxn modelId="{F2DA41F3-C67A-0548-805A-3B5E8864BEB5}" srcId="{FB7546D2-69EC-9A44-8A17-B00F6937AF2E}" destId="{61512780-3B6B-794A-B560-B402394B6224}" srcOrd="0" destOrd="0" parTransId="{CDAC666C-E3A5-0641-92C5-A8D0025EDDE7}" sibTransId="{67B69F12-003F-CF44-84AA-974BD85E5BFD}"/>
    <dgm:cxn modelId="{6A30C9C1-942D-7C41-BDE2-3671F7CBBA98}" type="presParOf" srcId="{FAFB22F2-1D28-0647-9ECC-D37DEE1CE001}" destId="{2F3ED9EA-0D40-1E49-8C8A-D02C218D89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B4C79BE-B045-6F44-905B-92549632A1D7}" type="doc">
      <dgm:prSet loTypeId="urn:microsoft.com/office/officeart/2008/layout/LinedList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6442196-599F-9D42-81F3-B4E51390D9EF}">
      <dgm:prSet/>
      <dgm:spPr/>
      <dgm:t>
        <a:bodyPr/>
        <a:lstStyle/>
        <a:p>
          <a:r>
            <a:rPr lang="en-US" dirty="0"/>
            <a:t>Linearity of a system</a:t>
          </a:r>
        </a:p>
      </dgm:t>
    </dgm:pt>
    <dgm:pt modelId="{545C31FC-9815-B94D-8417-E2C6102B0CD7}" type="parTrans" cxnId="{1EE9C42E-34A8-CC4E-9430-B0BB313483CC}">
      <dgm:prSet/>
      <dgm:spPr/>
      <dgm:t>
        <a:bodyPr/>
        <a:lstStyle/>
        <a:p>
          <a:endParaRPr lang="en-US"/>
        </a:p>
      </dgm:t>
    </dgm:pt>
    <dgm:pt modelId="{D40C277C-242E-B14F-9C91-22E82947FA37}" type="sibTrans" cxnId="{1EE9C42E-34A8-CC4E-9430-B0BB313483CC}">
      <dgm:prSet/>
      <dgm:spPr/>
      <dgm:t>
        <a:bodyPr/>
        <a:lstStyle/>
        <a:p>
          <a:endParaRPr lang="en-US"/>
        </a:p>
      </dgm:t>
    </dgm:pt>
    <dgm:pt modelId="{61119D6A-0A5D-2F42-8C8F-4C10EE06F551}">
      <dgm:prSet/>
      <dgm:spPr/>
      <dgm:t>
        <a:bodyPr/>
        <a:lstStyle/>
        <a:p>
          <a:r>
            <a:rPr lang="en-US" dirty="0"/>
            <a:t>Impulse Function</a:t>
          </a:r>
        </a:p>
      </dgm:t>
    </dgm:pt>
    <dgm:pt modelId="{AEE75E59-E5D9-344F-AA82-CE9B6136BE0E}" type="parTrans" cxnId="{323D7972-D28F-8A43-B883-E024C7C2DAD4}">
      <dgm:prSet/>
      <dgm:spPr/>
      <dgm:t>
        <a:bodyPr/>
        <a:lstStyle/>
        <a:p>
          <a:endParaRPr lang="en-US"/>
        </a:p>
      </dgm:t>
    </dgm:pt>
    <dgm:pt modelId="{F27F150D-1731-864C-8D40-DB38F12B21A8}" type="sibTrans" cxnId="{323D7972-D28F-8A43-B883-E024C7C2DAD4}">
      <dgm:prSet/>
      <dgm:spPr/>
      <dgm:t>
        <a:bodyPr/>
        <a:lstStyle/>
        <a:p>
          <a:endParaRPr lang="en-US"/>
        </a:p>
      </dgm:t>
    </dgm:pt>
    <dgm:pt modelId="{82759E5A-A1BC-A648-B4A5-E95E345F7C7C}">
      <dgm:prSet/>
      <dgm:spPr/>
      <dgm:t>
        <a:bodyPr/>
        <a:lstStyle/>
        <a:p>
          <a:r>
            <a:rPr lang="en-US" dirty="0"/>
            <a:t>Time and Frequency domains in DSP </a:t>
          </a:r>
        </a:p>
      </dgm:t>
    </dgm:pt>
    <dgm:pt modelId="{F88FCC04-CAB8-CE47-97FB-C8FB5CBDFEDF}" type="parTrans" cxnId="{A26FD217-5556-D144-829C-2B0F80212886}">
      <dgm:prSet/>
      <dgm:spPr/>
      <dgm:t>
        <a:bodyPr/>
        <a:lstStyle/>
        <a:p>
          <a:endParaRPr lang="en-US"/>
        </a:p>
      </dgm:t>
    </dgm:pt>
    <dgm:pt modelId="{FE8A45B2-58A6-E14A-96B8-B0FAE4FC6E24}" type="sibTrans" cxnId="{A26FD217-5556-D144-829C-2B0F80212886}">
      <dgm:prSet/>
      <dgm:spPr/>
      <dgm:t>
        <a:bodyPr/>
        <a:lstStyle/>
        <a:p>
          <a:endParaRPr lang="en-US"/>
        </a:p>
      </dgm:t>
    </dgm:pt>
    <dgm:pt modelId="{C3E0EFFA-9B28-1847-815B-DB9CEA64F59A}">
      <dgm:prSet/>
      <dgm:spPr/>
      <dgm:t>
        <a:bodyPr/>
        <a:lstStyle/>
        <a:p>
          <a:r>
            <a:rPr lang="en-US" dirty="0"/>
            <a:t>Convolution </a:t>
          </a:r>
        </a:p>
      </dgm:t>
    </dgm:pt>
    <dgm:pt modelId="{B9B7829A-E938-0643-95A7-C8DA0558C8E7}" type="parTrans" cxnId="{5554168D-200C-294C-98EF-2CF08831A931}">
      <dgm:prSet/>
      <dgm:spPr/>
      <dgm:t>
        <a:bodyPr/>
        <a:lstStyle/>
        <a:p>
          <a:endParaRPr lang="en-US"/>
        </a:p>
      </dgm:t>
    </dgm:pt>
    <dgm:pt modelId="{684A03FE-B11B-C046-9EA1-2F5D8C5EA4A1}" type="sibTrans" cxnId="{5554168D-200C-294C-98EF-2CF08831A931}">
      <dgm:prSet/>
      <dgm:spPr/>
      <dgm:t>
        <a:bodyPr/>
        <a:lstStyle/>
        <a:p>
          <a:endParaRPr lang="en-US"/>
        </a:p>
      </dgm:t>
    </dgm:pt>
    <dgm:pt modelId="{59518DB9-8A06-7A45-99CE-F73A01AB084C}" type="pres">
      <dgm:prSet presAssocID="{1B4C79BE-B045-6F44-905B-92549632A1D7}" presName="vert0" presStyleCnt="0">
        <dgm:presLayoutVars>
          <dgm:dir/>
          <dgm:animOne val="branch"/>
          <dgm:animLvl val="lvl"/>
        </dgm:presLayoutVars>
      </dgm:prSet>
      <dgm:spPr/>
    </dgm:pt>
    <dgm:pt modelId="{FAB7DA92-6ADD-7E49-BB6F-3E5DBBED3355}" type="pres">
      <dgm:prSet presAssocID="{46442196-599F-9D42-81F3-B4E51390D9EF}" presName="thickLine" presStyleLbl="alignNode1" presStyleIdx="0" presStyleCnt="4"/>
      <dgm:spPr/>
    </dgm:pt>
    <dgm:pt modelId="{D115A09A-8538-5C46-A520-C5C32184BC36}" type="pres">
      <dgm:prSet presAssocID="{46442196-599F-9D42-81F3-B4E51390D9EF}" presName="horz1" presStyleCnt="0"/>
      <dgm:spPr/>
    </dgm:pt>
    <dgm:pt modelId="{4DE89808-B3CE-0644-ACF3-54C715122D8D}" type="pres">
      <dgm:prSet presAssocID="{46442196-599F-9D42-81F3-B4E51390D9EF}" presName="tx1" presStyleLbl="revTx" presStyleIdx="0" presStyleCnt="4"/>
      <dgm:spPr/>
    </dgm:pt>
    <dgm:pt modelId="{85550977-EAFC-D442-B3AF-0AE2D93EF936}" type="pres">
      <dgm:prSet presAssocID="{46442196-599F-9D42-81F3-B4E51390D9EF}" presName="vert1" presStyleCnt="0"/>
      <dgm:spPr/>
    </dgm:pt>
    <dgm:pt modelId="{75B5E400-C3D1-8245-9101-76DED98EF2DF}" type="pres">
      <dgm:prSet presAssocID="{C3E0EFFA-9B28-1847-815B-DB9CEA64F59A}" presName="thickLine" presStyleLbl="alignNode1" presStyleIdx="1" presStyleCnt="4"/>
      <dgm:spPr/>
    </dgm:pt>
    <dgm:pt modelId="{87435FC5-E738-3644-A808-F8E414A7640B}" type="pres">
      <dgm:prSet presAssocID="{C3E0EFFA-9B28-1847-815B-DB9CEA64F59A}" presName="horz1" presStyleCnt="0"/>
      <dgm:spPr/>
    </dgm:pt>
    <dgm:pt modelId="{DAC8D3DA-5263-C041-B2A1-5592467C0912}" type="pres">
      <dgm:prSet presAssocID="{C3E0EFFA-9B28-1847-815B-DB9CEA64F59A}" presName="tx1" presStyleLbl="revTx" presStyleIdx="1" presStyleCnt="4"/>
      <dgm:spPr/>
    </dgm:pt>
    <dgm:pt modelId="{803BF137-2A84-6B48-950F-CDD63FAE35A2}" type="pres">
      <dgm:prSet presAssocID="{C3E0EFFA-9B28-1847-815B-DB9CEA64F59A}" presName="vert1" presStyleCnt="0"/>
      <dgm:spPr/>
    </dgm:pt>
    <dgm:pt modelId="{02521801-15AF-CF43-B959-5C5B524650F6}" type="pres">
      <dgm:prSet presAssocID="{61119D6A-0A5D-2F42-8C8F-4C10EE06F551}" presName="thickLine" presStyleLbl="alignNode1" presStyleIdx="2" presStyleCnt="4"/>
      <dgm:spPr/>
    </dgm:pt>
    <dgm:pt modelId="{2FE4F5CB-5910-FC40-8592-7C25BE10A272}" type="pres">
      <dgm:prSet presAssocID="{61119D6A-0A5D-2F42-8C8F-4C10EE06F551}" presName="horz1" presStyleCnt="0"/>
      <dgm:spPr/>
    </dgm:pt>
    <dgm:pt modelId="{C8177FF6-6C13-B74B-AF2B-233227697FDC}" type="pres">
      <dgm:prSet presAssocID="{61119D6A-0A5D-2F42-8C8F-4C10EE06F551}" presName="tx1" presStyleLbl="revTx" presStyleIdx="2" presStyleCnt="4"/>
      <dgm:spPr/>
    </dgm:pt>
    <dgm:pt modelId="{EEC4B592-1838-2B46-99CE-E68DEE5B53A8}" type="pres">
      <dgm:prSet presAssocID="{61119D6A-0A5D-2F42-8C8F-4C10EE06F551}" presName="vert1" presStyleCnt="0"/>
      <dgm:spPr/>
    </dgm:pt>
    <dgm:pt modelId="{5C79179F-90F9-4841-B89E-964A112D336D}" type="pres">
      <dgm:prSet presAssocID="{82759E5A-A1BC-A648-B4A5-E95E345F7C7C}" presName="thickLine" presStyleLbl="alignNode1" presStyleIdx="3" presStyleCnt="4"/>
      <dgm:spPr/>
    </dgm:pt>
    <dgm:pt modelId="{21C61625-CE64-1C40-901F-69E0EAF2936C}" type="pres">
      <dgm:prSet presAssocID="{82759E5A-A1BC-A648-B4A5-E95E345F7C7C}" presName="horz1" presStyleCnt="0"/>
      <dgm:spPr/>
    </dgm:pt>
    <dgm:pt modelId="{EE8FF8BE-9FE3-6540-9289-82417B53CA8E}" type="pres">
      <dgm:prSet presAssocID="{82759E5A-A1BC-A648-B4A5-E95E345F7C7C}" presName="tx1" presStyleLbl="revTx" presStyleIdx="3" presStyleCnt="4"/>
      <dgm:spPr/>
    </dgm:pt>
    <dgm:pt modelId="{499EEB0E-0C47-9F47-B367-FC795F655DB8}" type="pres">
      <dgm:prSet presAssocID="{82759E5A-A1BC-A648-B4A5-E95E345F7C7C}" presName="vert1" presStyleCnt="0"/>
      <dgm:spPr/>
    </dgm:pt>
  </dgm:ptLst>
  <dgm:cxnLst>
    <dgm:cxn modelId="{A26FD217-5556-D144-829C-2B0F80212886}" srcId="{1B4C79BE-B045-6F44-905B-92549632A1D7}" destId="{82759E5A-A1BC-A648-B4A5-E95E345F7C7C}" srcOrd="3" destOrd="0" parTransId="{F88FCC04-CAB8-CE47-97FB-C8FB5CBDFEDF}" sibTransId="{FE8A45B2-58A6-E14A-96B8-B0FAE4FC6E24}"/>
    <dgm:cxn modelId="{FACB781A-336F-5C46-BB8D-936A20FAA4B1}" type="presOf" srcId="{C3E0EFFA-9B28-1847-815B-DB9CEA64F59A}" destId="{DAC8D3DA-5263-C041-B2A1-5592467C0912}" srcOrd="0" destOrd="0" presId="urn:microsoft.com/office/officeart/2008/layout/LinedList"/>
    <dgm:cxn modelId="{1EE9C42E-34A8-CC4E-9430-B0BB313483CC}" srcId="{1B4C79BE-B045-6F44-905B-92549632A1D7}" destId="{46442196-599F-9D42-81F3-B4E51390D9EF}" srcOrd="0" destOrd="0" parTransId="{545C31FC-9815-B94D-8417-E2C6102B0CD7}" sibTransId="{D40C277C-242E-B14F-9C91-22E82947FA37}"/>
    <dgm:cxn modelId="{D9C17B43-E07E-D443-B74E-065231740EDB}" type="presOf" srcId="{1B4C79BE-B045-6F44-905B-92549632A1D7}" destId="{59518DB9-8A06-7A45-99CE-F73A01AB084C}" srcOrd="0" destOrd="0" presId="urn:microsoft.com/office/officeart/2008/layout/LinedList"/>
    <dgm:cxn modelId="{323D7972-D28F-8A43-B883-E024C7C2DAD4}" srcId="{1B4C79BE-B045-6F44-905B-92549632A1D7}" destId="{61119D6A-0A5D-2F42-8C8F-4C10EE06F551}" srcOrd="2" destOrd="0" parTransId="{AEE75E59-E5D9-344F-AA82-CE9B6136BE0E}" sibTransId="{F27F150D-1731-864C-8D40-DB38F12B21A8}"/>
    <dgm:cxn modelId="{5554168D-200C-294C-98EF-2CF08831A931}" srcId="{1B4C79BE-B045-6F44-905B-92549632A1D7}" destId="{C3E0EFFA-9B28-1847-815B-DB9CEA64F59A}" srcOrd="1" destOrd="0" parTransId="{B9B7829A-E938-0643-95A7-C8DA0558C8E7}" sibTransId="{684A03FE-B11B-C046-9EA1-2F5D8C5EA4A1}"/>
    <dgm:cxn modelId="{F9BE88A3-62B0-AF4E-9D7A-A251D75C821C}" type="presOf" srcId="{46442196-599F-9D42-81F3-B4E51390D9EF}" destId="{4DE89808-B3CE-0644-ACF3-54C715122D8D}" srcOrd="0" destOrd="0" presId="urn:microsoft.com/office/officeart/2008/layout/LinedList"/>
    <dgm:cxn modelId="{EEF5DCE7-6DF7-FA4C-92D0-7B8BE2664256}" type="presOf" srcId="{82759E5A-A1BC-A648-B4A5-E95E345F7C7C}" destId="{EE8FF8BE-9FE3-6540-9289-82417B53CA8E}" srcOrd="0" destOrd="0" presId="urn:microsoft.com/office/officeart/2008/layout/LinedList"/>
    <dgm:cxn modelId="{16B600EC-CB99-8F4D-9B31-E6198693A68D}" type="presOf" srcId="{61119D6A-0A5D-2F42-8C8F-4C10EE06F551}" destId="{C8177FF6-6C13-B74B-AF2B-233227697FDC}" srcOrd="0" destOrd="0" presId="urn:microsoft.com/office/officeart/2008/layout/LinedList"/>
    <dgm:cxn modelId="{0096707A-0203-FD4F-8C9C-3E53A74B55A3}" type="presParOf" srcId="{59518DB9-8A06-7A45-99CE-F73A01AB084C}" destId="{FAB7DA92-6ADD-7E49-BB6F-3E5DBBED3355}" srcOrd="0" destOrd="0" presId="urn:microsoft.com/office/officeart/2008/layout/LinedList"/>
    <dgm:cxn modelId="{51FF5945-FB56-F240-8C01-6736B279D790}" type="presParOf" srcId="{59518DB9-8A06-7A45-99CE-F73A01AB084C}" destId="{D115A09A-8538-5C46-A520-C5C32184BC36}" srcOrd="1" destOrd="0" presId="urn:microsoft.com/office/officeart/2008/layout/LinedList"/>
    <dgm:cxn modelId="{5ECBF93F-8BCE-4140-BAD0-74D959AF3AC4}" type="presParOf" srcId="{D115A09A-8538-5C46-A520-C5C32184BC36}" destId="{4DE89808-B3CE-0644-ACF3-54C715122D8D}" srcOrd="0" destOrd="0" presId="urn:microsoft.com/office/officeart/2008/layout/LinedList"/>
    <dgm:cxn modelId="{0FEBFFCA-61EE-CC49-9EBC-D767C29FF6A7}" type="presParOf" srcId="{D115A09A-8538-5C46-A520-C5C32184BC36}" destId="{85550977-EAFC-D442-B3AF-0AE2D93EF936}" srcOrd="1" destOrd="0" presId="urn:microsoft.com/office/officeart/2008/layout/LinedList"/>
    <dgm:cxn modelId="{C83A7C43-68A5-E642-9154-8D378D81C686}" type="presParOf" srcId="{59518DB9-8A06-7A45-99CE-F73A01AB084C}" destId="{75B5E400-C3D1-8245-9101-76DED98EF2DF}" srcOrd="2" destOrd="0" presId="urn:microsoft.com/office/officeart/2008/layout/LinedList"/>
    <dgm:cxn modelId="{8DF7865E-7CA8-494D-8E0F-134BD5B2C937}" type="presParOf" srcId="{59518DB9-8A06-7A45-99CE-F73A01AB084C}" destId="{87435FC5-E738-3644-A808-F8E414A7640B}" srcOrd="3" destOrd="0" presId="urn:microsoft.com/office/officeart/2008/layout/LinedList"/>
    <dgm:cxn modelId="{DAD52365-103A-B646-B9E1-92B1582D3C93}" type="presParOf" srcId="{87435FC5-E738-3644-A808-F8E414A7640B}" destId="{DAC8D3DA-5263-C041-B2A1-5592467C0912}" srcOrd="0" destOrd="0" presId="urn:microsoft.com/office/officeart/2008/layout/LinedList"/>
    <dgm:cxn modelId="{CF26FFC8-E753-F240-91B9-315F49FCE85D}" type="presParOf" srcId="{87435FC5-E738-3644-A808-F8E414A7640B}" destId="{803BF137-2A84-6B48-950F-CDD63FAE35A2}" srcOrd="1" destOrd="0" presId="urn:microsoft.com/office/officeart/2008/layout/LinedList"/>
    <dgm:cxn modelId="{ACE21F4E-B156-FA4B-BE00-96A8149C84FB}" type="presParOf" srcId="{59518DB9-8A06-7A45-99CE-F73A01AB084C}" destId="{02521801-15AF-CF43-B959-5C5B524650F6}" srcOrd="4" destOrd="0" presId="urn:microsoft.com/office/officeart/2008/layout/LinedList"/>
    <dgm:cxn modelId="{76704AED-E17B-8A42-A8E5-68A99ECB7376}" type="presParOf" srcId="{59518DB9-8A06-7A45-99CE-F73A01AB084C}" destId="{2FE4F5CB-5910-FC40-8592-7C25BE10A272}" srcOrd="5" destOrd="0" presId="urn:microsoft.com/office/officeart/2008/layout/LinedList"/>
    <dgm:cxn modelId="{E82E3165-B615-F04A-8A0D-E922090E3C77}" type="presParOf" srcId="{2FE4F5CB-5910-FC40-8592-7C25BE10A272}" destId="{C8177FF6-6C13-B74B-AF2B-233227697FDC}" srcOrd="0" destOrd="0" presId="urn:microsoft.com/office/officeart/2008/layout/LinedList"/>
    <dgm:cxn modelId="{1033CAAE-BDB6-B249-8904-52A3678580CC}" type="presParOf" srcId="{2FE4F5CB-5910-FC40-8592-7C25BE10A272}" destId="{EEC4B592-1838-2B46-99CE-E68DEE5B53A8}" srcOrd="1" destOrd="0" presId="urn:microsoft.com/office/officeart/2008/layout/LinedList"/>
    <dgm:cxn modelId="{E68566B9-7336-774F-89DE-2AF14465F772}" type="presParOf" srcId="{59518DB9-8A06-7A45-99CE-F73A01AB084C}" destId="{5C79179F-90F9-4841-B89E-964A112D336D}" srcOrd="6" destOrd="0" presId="urn:microsoft.com/office/officeart/2008/layout/LinedList"/>
    <dgm:cxn modelId="{F7BCE955-A1A2-C842-81B9-5BF79821DCF4}" type="presParOf" srcId="{59518DB9-8A06-7A45-99CE-F73A01AB084C}" destId="{21C61625-CE64-1C40-901F-69E0EAF2936C}" srcOrd="7" destOrd="0" presId="urn:microsoft.com/office/officeart/2008/layout/LinedList"/>
    <dgm:cxn modelId="{B21352AD-B97F-974B-B2F3-7B4E7BBA73B0}" type="presParOf" srcId="{21C61625-CE64-1C40-901F-69E0EAF2936C}" destId="{EE8FF8BE-9FE3-6540-9289-82417B53CA8E}" srcOrd="0" destOrd="0" presId="urn:microsoft.com/office/officeart/2008/layout/LinedList"/>
    <dgm:cxn modelId="{CBC978BE-D8AA-FB46-B067-9C783BF7203E}" type="presParOf" srcId="{21C61625-CE64-1C40-901F-69E0EAF2936C}" destId="{499EEB0E-0C47-9F47-B367-FC795F655D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5A18B9-D8FE-CF4A-AD48-6A6B9DF727D5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CD874CDC-7CA0-204E-B690-38C6D8FD72E4}">
      <dgm:prSet/>
      <dgm:spPr>
        <a:blipFill>
          <a:blip xmlns:r="http://schemas.openxmlformats.org/officeDocument/2006/relationships" r:embed="rId1"/>
          <a:stretch>
            <a:fillRect l="-73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90B2D55-DA37-9841-BBC5-C7BB2C3DDA3E}" type="parTrans" cxnId="{CB3F68BD-3F8B-1A43-8124-C90D700C1707}">
      <dgm:prSet/>
      <dgm:spPr/>
      <dgm:t>
        <a:bodyPr/>
        <a:lstStyle/>
        <a:p>
          <a:endParaRPr lang="en-US"/>
        </a:p>
      </dgm:t>
    </dgm:pt>
    <dgm:pt modelId="{3E999C1D-73DA-C547-92A3-5C6636CAEEF2}" type="sibTrans" cxnId="{CB3F68BD-3F8B-1A43-8124-C90D700C1707}">
      <dgm:prSet/>
      <dgm:spPr/>
      <dgm:t>
        <a:bodyPr/>
        <a:lstStyle/>
        <a:p>
          <a:endParaRPr lang="en-US"/>
        </a:p>
      </dgm:t>
    </dgm:pt>
    <dgm:pt modelId="{7726D568-4274-EF42-9910-5E85E7FF0B5D}">
      <dgm:prSet/>
      <dgm:spPr/>
      <dgm:t>
        <a:bodyPr/>
        <a:lstStyle/>
        <a:p>
          <a:r>
            <a:rPr lang="en-US" dirty="0"/>
            <a:t>Radioactive Decay of a compound as a function of time </a:t>
          </a:r>
        </a:p>
      </dgm:t>
    </dgm:pt>
    <dgm:pt modelId="{8DD9959D-EB97-7A45-9F89-F6929212836E}" type="parTrans" cxnId="{D8E1F7E5-6E27-2444-89A2-7EB42B87C149}">
      <dgm:prSet/>
      <dgm:spPr/>
      <dgm:t>
        <a:bodyPr/>
        <a:lstStyle/>
        <a:p>
          <a:endParaRPr lang="en-US"/>
        </a:p>
      </dgm:t>
    </dgm:pt>
    <dgm:pt modelId="{E32C9559-8935-1B4C-9340-5605B8DB294E}" type="sibTrans" cxnId="{D8E1F7E5-6E27-2444-89A2-7EB42B87C149}">
      <dgm:prSet/>
      <dgm:spPr/>
      <dgm:t>
        <a:bodyPr/>
        <a:lstStyle/>
        <a:p>
          <a:endParaRPr lang="en-US"/>
        </a:p>
      </dgm:t>
    </dgm:pt>
    <dgm:pt modelId="{F55E38E5-0C8C-5543-B469-4F6655AE2815}" type="pres">
      <dgm:prSet presAssocID="{DC5A18B9-D8FE-CF4A-AD48-6A6B9DF727D5}" presName="linear" presStyleCnt="0">
        <dgm:presLayoutVars>
          <dgm:animLvl val="lvl"/>
          <dgm:resizeHandles val="exact"/>
        </dgm:presLayoutVars>
      </dgm:prSet>
      <dgm:spPr/>
    </dgm:pt>
    <dgm:pt modelId="{13DEEE3C-F2FC-834C-91C8-843AF4A4386F}" type="pres">
      <dgm:prSet presAssocID="{CD874CDC-7CA0-204E-B690-38C6D8FD72E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8852E2-B4E0-3F44-8361-FDB0493BE666}" type="pres">
      <dgm:prSet presAssocID="{3E999C1D-73DA-C547-92A3-5C6636CAEEF2}" presName="spacer" presStyleCnt="0"/>
      <dgm:spPr/>
    </dgm:pt>
    <dgm:pt modelId="{0076DD35-8B96-BE46-9E05-1A54BD925ABB}" type="pres">
      <dgm:prSet presAssocID="{7726D568-4274-EF42-9910-5E85E7FF0B5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15E845A-08AB-8647-B24A-1F87FDEDB8C1}" type="presOf" srcId="{DC5A18B9-D8FE-CF4A-AD48-6A6B9DF727D5}" destId="{F55E38E5-0C8C-5543-B469-4F6655AE2815}" srcOrd="0" destOrd="0" presId="urn:microsoft.com/office/officeart/2005/8/layout/vList2"/>
    <dgm:cxn modelId="{A2A4E65F-672B-F24A-A48C-BF5428131EB2}" type="presOf" srcId="{7726D568-4274-EF42-9910-5E85E7FF0B5D}" destId="{0076DD35-8B96-BE46-9E05-1A54BD925ABB}" srcOrd="0" destOrd="0" presId="urn:microsoft.com/office/officeart/2005/8/layout/vList2"/>
    <dgm:cxn modelId="{1217CA9B-2F30-274A-8454-F37D7F6CF053}" type="presOf" srcId="{CD874CDC-7CA0-204E-B690-38C6D8FD72E4}" destId="{13DEEE3C-F2FC-834C-91C8-843AF4A4386F}" srcOrd="0" destOrd="0" presId="urn:microsoft.com/office/officeart/2005/8/layout/vList2"/>
    <dgm:cxn modelId="{CB3F68BD-3F8B-1A43-8124-C90D700C1707}" srcId="{DC5A18B9-D8FE-CF4A-AD48-6A6B9DF727D5}" destId="{CD874CDC-7CA0-204E-B690-38C6D8FD72E4}" srcOrd="0" destOrd="0" parTransId="{090B2D55-DA37-9841-BBC5-C7BB2C3DDA3E}" sibTransId="{3E999C1D-73DA-C547-92A3-5C6636CAEEF2}"/>
    <dgm:cxn modelId="{D8E1F7E5-6E27-2444-89A2-7EB42B87C149}" srcId="{DC5A18B9-D8FE-CF4A-AD48-6A6B9DF727D5}" destId="{7726D568-4274-EF42-9910-5E85E7FF0B5D}" srcOrd="1" destOrd="0" parTransId="{8DD9959D-EB97-7A45-9F89-F6929212836E}" sibTransId="{E32C9559-8935-1B4C-9340-5605B8DB294E}"/>
    <dgm:cxn modelId="{4D3BB940-FFFA-6642-866F-5FE53F3FF0A5}" type="presParOf" srcId="{F55E38E5-0C8C-5543-B469-4F6655AE2815}" destId="{13DEEE3C-F2FC-834C-91C8-843AF4A4386F}" srcOrd="0" destOrd="0" presId="urn:microsoft.com/office/officeart/2005/8/layout/vList2"/>
    <dgm:cxn modelId="{BEA13CE9-0106-1641-8D52-AE859C2BE2DC}" type="presParOf" srcId="{F55E38E5-0C8C-5543-B469-4F6655AE2815}" destId="{1D8852E2-B4E0-3F44-8361-FDB0493BE666}" srcOrd="1" destOrd="0" presId="urn:microsoft.com/office/officeart/2005/8/layout/vList2"/>
    <dgm:cxn modelId="{864A80B7-A48B-F549-BBA8-EFC117B7235A}" type="presParOf" srcId="{F55E38E5-0C8C-5543-B469-4F6655AE2815}" destId="{0076DD35-8B96-BE46-9E05-1A54BD925AB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E887B9-F614-ED40-99CE-4DCB3B73192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D1563FB-6C01-2F46-A50E-5F1D6EB933C1}">
      <dgm:prSet/>
      <dgm:spPr/>
      <dgm:t>
        <a:bodyPr/>
        <a:lstStyle/>
        <a:p>
          <a:r>
            <a:rPr lang="en-US" dirty="0"/>
            <a:t>The Importance of Linear Systems in DSP</a:t>
          </a:r>
        </a:p>
      </dgm:t>
    </dgm:pt>
    <dgm:pt modelId="{45766D3D-5F02-2B44-89AC-E503BFE695D1}" type="parTrans" cxnId="{A4872BA9-45D6-8F4F-93E5-D55F739165EE}">
      <dgm:prSet/>
      <dgm:spPr/>
      <dgm:t>
        <a:bodyPr/>
        <a:lstStyle/>
        <a:p>
          <a:endParaRPr lang="en-US"/>
        </a:p>
      </dgm:t>
    </dgm:pt>
    <dgm:pt modelId="{B9F05A95-C4A9-444D-891E-7FCFE2B08084}" type="sibTrans" cxnId="{A4872BA9-45D6-8F4F-93E5-D55F739165EE}">
      <dgm:prSet/>
      <dgm:spPr/>
      <dgm:t>
        <a:bodyPr/>
        <a:lstStyle/>
        <a:p>
          <a:endParaRPr lang="en-US"/>
        </a:p>
      </dgm:t>
    </dgm:pt>
    <dgm:pt modelId="{E506D798-978F-3C4E-B373-15193D45281B}" type="pres">
      <dgm:prSet presAssocID="{D9E887B9-F614-ED40-99CE-4DCB3B731927}" presName="linear" presStyleCnt="0">
        <dgm:presLayoutVars>
          <dgm:animLvl val="lvl"/>
          <dgm:resizeHandles val="exact"/>
        </dgm:presLayoutVars>
      </dgm:prSet>
      <dgm:spPr/>
    </dgm:pt>
    <dgm:pt modelId="{68219470-62B8-8146-B463-A5158CC5EA40}" type="pres">
      <dgm:prSet presAssocID="{CD1563FB-6C01-2F46-A50E-5F1D6EB933C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CE6965D-557B-9B42-ABD8-89D61A70C6AC}" type="presOf" srcId="{D9E887B9-F614-ED40-99CE-4DCB3B731927}" destId="{E506D798-978F-3C4E-B373-15193D45281B}" srcOrd="0" destOrd="0" presId="urn:microsoft.com/office/officeart/2005/8/layout/vList2"/>
    <dgm:cxn modelId="{5399A599-7D5A-1F48-84E3-F79CD30C48CC}" type="presOf" srcId="{CD1563FB-6C01-2F46-A50E-5F1D6EB933C1}" destId="{68219470-62B8-8146-B463-A5158CC5EA40}" srcOrd="0" destOrd="0" presId="urn:microsoft.com/office/officeart/2005/8/layout/vList2"/>
    <dgm:cxn modelId="{A4872BA9-45D6-8F4F-93E5-D55F739165EE}" srcId="{D9E887B9-F614-ED40-99CE-4DCB3B731927}" destId="{CD1563FB-6C01-2F46-A50E-5F1D6EB933C1}" srcOrd="0" destOrd="0" parTransId="{45766D3D-5F02-2B44-89AC-E503BFE695D1}" sibTransId="{B9F05A95-C4A9-444D-891E-7FCFE2B08084}"/>
    <dgm:cxn modelId="{C163B425-C99F-A246-87D4-C406841FB7B0}" type="presParOf" srcId="{E506D798-978F-3C4E-B373-15193D45281B}" destId="{68219470-62B8-8146-B463-A5158CC5EA4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2AD0B8E-6205-EB4F-9409-9169AAE98B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EFFCD9-FF0F-3D43-88E8-7F9E8A60F339}">
      <dgm:prSet/>
      <dgm:spPr/>
      <dgm:t>
        <a:bodyPr/>
        <a:lstStyle/>
        <a:p>
          <a:r>
            <a:rPr lang="en-US" dirty="0"/>
            <a:t>Most DSP techniques are based on a Divide-and-Conquer Strategy called </a:t>
          </a:r>
          <a:r>
            <a:rPr lang="en-US" b="1" u="sng" dirty="0"/>
            <a:t>Superposition</a:t>
          </a:r>
          <a:r>
            <a:rPr lang="en-US" dirty="0"/>
            <a:t>. </a:t>
          </a:r>
        </a:p>
      </dgm:t>
    </dgm:pt>
    <dgm:pt modelId="{56A72DCA-C93B-5340-A4A9-48A6D3B5EDE9}" type="parTrans" cxnId="{C4BCC90C-94A0-5947-9E55-0EA68565691F}">
      <dgm:prSet/>
      <dgm:spPr/>
      <dgm:t>
        <a:bodyPr/>
        <a:lstStyle/>
        <a:p>
          <a:endParaRPr lang="en-US"/>
        </a:p>
      </dgm:t>
    </dgm:pt>
    <dgm:pt modelId="{D13A4BD0-ECDD-A142-8C77-39CC045EE93E}" type="sibTrans" cxnId="{C4BCC90C-94A0-5947-9E55-0EA68565691F}">
      <dgm:prSet/>
      <dgm:spPr/>
      <dgm:t>
        <a:bodyPr/>
        <a:lstStyle/>
        <a:p>
          <a:endParaRPr lang="en-US"/>
        </a:p>
      </dgm:t>
    </dgm:pt>
    <dgm:pt modelId="{2FF7DC6B-C34A-7845-8374-5F84F721FF5B}" type="pres">
      <dgm:prSet presAssocID="{52AD0B8E-6205-EB4F-9409-9169AAE98BD4}" presName="linear" presStyleCnt="0">
        <dgm:presLayoutVars>
          <dgm:animLvl val="lvl"/>
          <dgm:resizeHandles val="exact"/>
        </dgm:presLayoutVars>
      </dgm:prSet>
      <dgm:spPr/>
    </dgm:pt>
    <dgm:pt modelId="{1F313104-4C3D-9646-9317-A99DCE46AD2B}" type="pres">
      <dgm:prSet presAssocID="{F0EFFCD9-FF0F-3D43-88E8-7F9E8A60F33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4BCC90C-94A0-5947-9E55-0EA68565691F}" srcId="{52AD0B8E-6205-EB4F-9409-9169AAE98BD4}" destId="{F0EFFCD9-FF0F-3D43-88E8-7F9E8A60F339}" srcOrd="0" destOrd="0" parTransId="{56A72DCA-C93B-5340-A4A9-48A6D3B5EDE9}" sibTransId="{D13A4BD0-ECDD-A142-8C77-39CC045EE93E}"/>
    <dgm:cxn modelId="{C702D4A8-D34A-854B-BE38-4581263B07E5}" type="presOf" srcId="{52AD0B8E-6205-EB4F-9409-9169AAE98BD4}" destId="{2FF7DC6B-C34A-7845-8374-5F84F721FF5B}" srcOrd="0" destOrd="0" presId="urn:microsoft.com/office/officeart/2005/8/layout/vList2"/>
    <dgm:cxn modelId="{1E4EA9AD-FDB7-A04A-A688-3158389AA1A9}" type="presOf" srcId="{F0EFFCD9-FF0F-3D43-88E8-7F9E8A60F339}" destId="{1F313104-4C3D-9646-9317-A99DCE46AD2B}" srcOrd="0" destOrd="0" presId="urn:microsoft.com/office/officeart/2005/8/layout/vList2"/>
    <dgm:cxn modelId="{13436E04-8C52-EA41-8CB3-F0B625487F1E}" type="presParOf" srcId="{2FF7DC6B-C34A-7845-8374-5F84F721FF5B}" destId="{1F313104-4C3D-9646-9317-A99DCE46AD2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887F0A-B90C-1549-9EBF-2ED8F33BC58D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60DCF23-1986-C543-B8E1-44D5902A705B}">
      <dgm:prSet/>
      <dgm:spPr/>
      <dgm:t>
        <a:bodyPr/>
        <a:lstStyle/>
        <a:p>
          <a:r>
            <a:rPr lang="en-US" dirty="0"/>
            <a:t>In Superposition, the signal is:</a:t>
          </a:r>
        </a:p>
      </dgm:t>
    </dgm:pt>
    <dgm:pt modelId="{1A0D3B05-11F1-874F-A925-C867FC079E59}" type="parTrans" cxnId="{60EC5510-266D-C443-9E00-70BC33152B4A}">
      <dgm:prSet/>
      <dgm:spPr/>
      <dgm:t>
        <a:bodyPr/>
        <a:lstStyle/>
        <a:p>
          <a:endParaRPr lang="en-US"/>
        </a:p>
      </dgm:t>
    </dgm:pt>
    <dgm:pt modelId="{32895460-642F-5442-93A5-BBBDEF4F33D7}" type="sibTrans" cxnId="{60EC5510-266D-C443-9E00-70BC33152B4A}">
      <dgm:prSet/>
      <dgm:spPr/>
      <dgm:t>
        <a:bodyPr/>
        <a:lstStyle/>
        <a:p>
          <a:endParaRPr lang="en-US"/>
        </a:p>
      </dgm:t>
    </dgm:pt>
    <dgm:pt modelId="{8CCFB7D4-1EC1-264E-A6C8-A4707E05F9C9}">
      <dgm:prSet/>
      <dgm:spPr/>
      <dgm:t>
        <a:bodyPr/>
        <a:lstStyle/>
        <a:p>
          <a:r>
            <a:rPr lang="en-US" dirty="0"/>
            <a:t>Broken into simple components </a:t>
          </a:r>
        </a:p>
      </dgm:t>
    </dgm:pt>
    <dgm:pt modelId="{C020AFE3-B2C6-AD45-AEEF-11FF4004AC9E}" type="parTrans" cxnId="{EB374069-AB35-554C-A6F5-BC5FF8723719}">
      <dgm:prSet/>
      <dgm:spPr/>
      <dgm:t>
        <a:bodyPr/>
        <a:lstStyle/>
        <a:p>
          <a:endParaRPr lang="en-US"/>
        </a:p>
      </dgm:t>
    </dgm:pt>
    <dgm:pt modelId="{500801E6-BE58-6749-8263-E71849BC629B}" type="sibTrans" cxnId="{EB374069-AB35-554C-A6F5-BC5FF8723719}">
      <dgm:prSet/>
      <dgm:spPr/>
      <dgm:t>
        <a:bodyPr/>
        <a:lstStyle/>
        <a:p>
          <a:endParaRPr lang="en-US"/>
        </a:p>
      </dgm:t>
    </dgm:pt>
    <dgm:pt modelId="{8D79DF52-32EC-4A4A-AEE2-D4478F7AA5CC}">
      <dgm:prSet/>
      <dgm:spPr/>
      <dgm:t>
        <a:bodyPr/>
        <a:lstStyle/>
        <a:p>
          <a:r>
            <a:rPr lang="en-US" dirty="0"/>
            <a:t>Each component processed individually</a:t>
          </a:r>
        </a:p>
      </dgm:t>
    </dgm:pt>
    <dgm:pt modelId="{35F8FB2C-18EE-E84A-A7D6-D56AD1776F68}" type="parTrans" cxnId="{7F14B13C-AEC5-794B-B182-B0C18867EBEC}">
      <dgm:prSet/>
      <dgm:spPr/>
      <dgm:t>
        <a:bodyPr/>
        <a:lstStyle/>
        <a:p>
          <a:endParaRPr lang="en-US"/>
        </a:p>
      </dgm:t>
    </dgm:pt>
    <dgm:pt modelId="{88887E8A-7664-7548-8B6D-C10E4766F2BE}" type="sibTrans" cxnId="{7F14B13C-AEC5-794B-B182-B0C18867EBEC}">
      <dgm:prSet/>
      <dgm:spPr/>
      <dgm:t>
        <a:bodyPr/>
        <a:lstStyle/>
        <a:p>
          <a:endParaRPr lang="en-US"/>
        </a:p>
      </dgm:t>
    </dgm:pt>
    <dgm:pt modelId="{F6995F31-6A08-444C-98D4-334BB4A30E9B}">
      <dgm:prSet/>
      <dgm:spPr/>
      <dgm:t>
        <a:bodyPr/>
        <a:lstStyle/>
        <a:p>
          <a:r>
            <a:rPr lang="en-US" dirty="0"/>
            <a:t>Results are reunited  </a:t>
          </a:r>
        </a:p>
      </dgm:t>
    </dgm:pt>
    <dgm:pt modelId="{42232900-13D5-CE40-8FC7-E60CCF635452}" type="parTrans" cxnId="{DF38B2E1-6EED-5644-8E99-0C2AC9A670EE}">
      <dgm:prSet/>
      <dgm:spPr/>
      <dgm:t>
        <a:bodyPr/>
        <a:lstStyle/>
        <a:p>
          <a:endParaRPr lang="en-US"/>
        </a:p>
      </dgm:t>
    </dgm:pt>
    <dgm:pt modelId="{4A6657D4-4A0E-7241-9056-019B9FF159A9}" type="sibTrans" cxnId="{DF38B2E1-6EED-5644-8E99-0C2AC9A670EE}">
      <dgm:prSet/>
      <dgm:spPr/>
      <dgm:t>
        <a:bodyPr/>
        <a:lstStyle/>
        <a:p>
          <a:endParaRPr lang="en-US"/>
        </a:p>
      </dgm:t>
    </dgm:pt>
    <dgm:pt modelId="{B277150A-DE86-D64F-9EC1-2E5ED2040A3A}" type="pres">
      <dgm:prSet presAssocID="{1C887F0A-B90C-1549-9EBF-2ED8F33BC58D}" presName="linear" presStyleCnt="0">
        <dgm:presLayoutVars>
          <dgm:animLvl val="lvl"/>
          <dgm:resizeHandles val="exact"/>
        </dgm:presLayoutVars>
      </dgm:prSet>
      <dgm:spPr/>
    </dgm:pt>
    <dgm:pt modelId="{DFB311F8-A48E-BB4F-925B-4C13C2923C13}" type="pres">
      <dgm:prSet presAssocID="{760DCF23-1986-C543-B8E1-44D5902A705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54EA330-EA2B-204C-8F5F-1F5A25EF5B27}" type="pres">
      <dgm:prSet presAssocID="{760DCF23-1986-C543-B8E1-44D5902A705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0EC5510-266D-C443-9E00-70BC33152B4A}" srcId="{1C887F0A-B90C-1549-9EBF-2ED8F33BC58D}" destId="{760DCF23-1986-C543-B8E1-44D5902A705B}" srcOrd="0" destOrd="0" parTransId="{1A0D3B05-11F1-874F-A925-C867FC079E59}" sibTransId="{32895460-642F-5442-93A5-BBBDEF4F33D7}"/>
    <dgm:cxn modelId="{EB8FE027-8708-7746-B223-7E7A762A81D9}" type="presOf" srcId="{F6995F31-6A08-444C-98D4-334BB4A30E9B}" destId="{554EA330-EA2B-204C-8F5F-1F5A25EF5B27}" srcOrd="0" destOrd="2" presId="urn:microsoft.com/office/officeart/2005/8/layout/vList2"/>
    <dgm:cxn modelId="{7F14B13C-AEC5-794B-B182-B0C18867EBEC}" srcId="{760DCF23-1986-C543-B8E1-44D5902A705B}" destId="{8D79DF52-32EC-4A4A-AEE2-D4478F7AA5CC}" srcOrd="1" destOrd="0" parTransId="{35F8FB2C-18EE-E84A-A7D6-D56AD1776F68}" sibTransId="{88887E8A-7664-7548-8B6D-C10E4766F2BE}"/>
    <dgm:cxn modelId="{BCEF765F-141C-7641-BFA9-9E8091BA1B88}" type="presOf" srcId="{8CCFB7D4-1EC1-264E-A6C8-A4707E05F9C9}" destId="{554EA330-EA2B-204C-8F5F-1F5A25EF5B27}" srcOrd="0" destOrd="0" presId="urn:microsoft.com/office/officeart/2005/8/layout/vList2"/>
    <dgm:cxn modelId="{EB374069-AB35-554C-A6F5-BC5FF8723719}" srcId="{760DCF23-1986-C543-B8E1-44D5902A705B}" destId="{8CCFB7D4-1EC1-264E-A6C8-A4707E05F9C9}" srcOrd="0" destOrd="0" parTransId="{C020AFE3-B2C6-AD45-AEEF-11FF4004AC9E}" sibTransId="{500801E6-BE58-6749-8263-E71849BC629B}"/>
    <dgm:cxn modelId="{B957F5BD-F5A2-CC4B-A638-A80A49AEEF03}" type="presOf" srcId="{1C887F0A-B90C-1549-9EBF-2ED8F33BC58D}" destId="{B277150A-DE86-D64F-9EC1-2E5ED2040A3A}" srcOrd="0" destOrd="0" presId="urn:microsoft.com/office/officeart/2005/8/layout/vList2"/>
    <dgm:cxn modelId="{E6B4B3C4-7E94-934C-AF29-1532A92D0126}" type="presOf" srcId="{8D79DF52-32EC-4A4A-AEE2-D4478F7AA5CC}" destId="{554EA330-EA2B-204C-8F5F-1F5A25EF5B27}" srcOrd="0" destOrd="1" presId="urn:microsoft.com/office/officeart/2005/8/layout/vList2"/>
    <dgm:cxn modelId="{B35787D9-E11F-DD42-95CD-5A112B6F679F}" type="presOf" srcId="{760DCF23-1986-C543-B8E1-44D5902A705B}" destId="{DFB311F8-A48E-BB4F-925B-4C13C2923C13}" srcOrd="0" destOrd="0" presId="urn:microsoft.com/office/officeart/2005/8/layout/vList2"/>
    <dgm:cxn modelId="{DF38B2E1-6EED-5644-8E99-0C2AC9A670EE}" srcId="{760DCF23-1986-C543-B8E1-44D5902A705B}" destId="{F6995F31-6A08-444C-98D4-334BB4A30E9B}" srcOrd="2" destOrd="0" parTransId="{42232900-13D5-CE40-8FC7-E60CCF635452}" sibTransId="{4A6657D4-4A0E-7241-9056-019B9FF159A9}"/>
    <dgm:cxn modelId="{CD5DC65B-136C-614C-8898-88F29913620D}" type="presParOf" srcId="{B277150A-DE86-D64F-9EC1-2E5ED2040A3A}" destId="{DFB311F8-A48E-BB4F-925B-4C13C2923C13}" srcOrd="0" destOrd="0" presId="urn:microsoft.com/office/officeart/2005/8/layout/vList2"/>
    <dgm:cxn modelId="{0CCE291C-238D-4844-B9DD-BD62420F84F4}" type="presParOf" srcId="{B277150A-DE86-D64F-9EC1-2E5ED2040A3A}" destId="{554EA330-EA2B-204C-8F5F-1F5A25EF5B2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20C5C-EFDD-E94F-A5EE-26869F5B731F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3400" b="0" i="1" kern="1200" smtClean="0">
                    <a:latin typeface="Cambria Math" panose="02040503050406030204" pitchFamily="18" charset="0"/>
                  </a:rPr>
                  <m:t>𝑥</m:t>
                </m:r>
                <m:d>
                  <m:dPr>
                    <m:ctrlPr>
                      <a:rPr lang="en-US" sz="3400" b="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3400" b="0" i="1" kern="1200"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m:oMathPara>
          </a14:m>
          <a:endParaRPr lang="en-US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Input Signal</a:t>
          </a:r>
        </a:p>
      </dsp:txBody>
      <dsp:txXfrm>
        <a:off x="57787" y="1395494"/>
        <a:ext cx="2665308" cy="1560349"/>
      </dsp:txXfrm>
    </dsp:sp>
    <dsp:sp modelId="{D778CB5B-3512-D04C-88E0-3B91FD938C96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047880" y="1970146"/>
        <a:ext cx="409940" cy="411044"/>
      </dsp:txXfrm>
    </dsp:sp>
    <dsp:sp modelId="{ADFCE0C9-A1F1-C14E-8AAB-AABA668610DA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3400" b="0" i="1" kern="1200" smtClean="0">
                    <a:latin typeface="Cambria Math" panose="02040503050406030204" pitchFamily="18" charset="0"/>
                  </a:rPr>
                  <m:t>𝐻</m:t>
                </m:r>
                <m:d>
                  <m:dPr>
                    <m:ctrlPr>
                      <a:rPr lang="en-US" sz="34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3400" i="1" kern="1200"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m:oMathPara>
          </a14:m>
          <a:endParaRPr lang="en-US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System</a:t>
          </a:r>
        </a:p>
      </dsp:txBody>
      <dsp:txXfrm>
        <a:off x="3925145" y="1395494"/>
        <a:ext cx="2665308" cy="1560349"/>
      </dsp:txXfrm>
    </dsp:sp>
    <dsp:sp modelId="{FB88E732-0A8A-9C45-A604-828C5D0BB92B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6915239" y="1970146"/>
        <a:ext cx="409940" cy="411044"/>
      </dsp:txXfrm>
    </dsp:sp>
    <dsp:sp modelId="{CF22B0EA-B0F1-F246-BC7A-21B8818B9436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3400" b="0" i="1" kern="1200" smtClean="0">
                    <a:latin typeface="Cambria Math" panose="02040503050406030204" pitchFamily="18" charset="0"/>
                  </a:rPr>
                  <m:t>𝑦</m:t>
                </m:r>
                <m:d>
                  <m:dPr>
                    <m:ctrlPr>
                      <a:rPr lang="en-US" sz="34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3400" i="1" kern="1200"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m:oMathPara>
          </a14:m>
          <a:endParaRPr lang="en-US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Output Signal</a:t>
          </a:r>
        </a:p>
      </dsp:txBody>
      <dsp:txXfrm>
        <a:off x="7792503" y="1395494"/>
        <a:ext cx="2665308" cy="156034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2CAAB-C423-0743-8617-C55BE92BE191}">
      <dsp:nvSpPr>
        <dsp:cNvPr id="0" name=""/>
        <dsp:cNvSpPr/>
      </dsp:nvSpPr>
      <dsp:spPr>
        <a:xfrm>
          <a:off x="0" y="400"/>
          <a:ext cx="9144000" cy="238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Convolution and Its Properties</a:t>
          </a:r>
        </a:p>
      </dsp:txBody>
      <dsp:txXfrm>
        <a:off x="116514" y="116914"/>
        <a:ext cx="8910972" cy="21537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776E6-46C6-2040-ACE5-74778AF8BF3F}">
      <dsp:nvSpPr>
        <dsp:cNvPr id="0" name=""/>
        <dsp:cNvSpPr/>
      </dsp:nvSpPr>
      <dsp:spPr>
        <a:xfrm>
          <a:off x="0" y="195495"/>
          <a:ext cx="9144000" cy="12647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Convolution</a:t>
          </a:r>
          <a:r>
            <a:rPr lang="en-US" sz="2300" kern="1200" dirty="0"/>
            <a:t> is the principle of combining two signals to form a third signal </a:t>
          </a:r>
          <a:r>
            <a:rPr lang="en-US" sz="2300" b="0" i="0" u="none" kern="1200" dirty="0"/>
            <a:t>that expresses </a:t>
          </a:r>
          <a:r>
            <a:rPr lang="en-US" sz="2300" b="0" i="0" u="sng" kern="1200" dirty="0"/>
            <a:t>how the shape of one is modified by the other</a:t>
          </a:r>
          <a:r>
            <a:rPr lang="en-US" sz="2300" b="0" i="0" u="none" kern="1200" dirty="0"/>
            <a:t>. </a:t>
          </a:r>
          <a:r>
            <a:rPr lang="en-US" sz="2300" kern="1200" dirty="0"/>
            <a:t> </a:t>
          </a:r>
          <a:r>
            <a:rPr lang="en-US" sz="2300" b="1" kern="1200" dirty="0"/>
            <a:t>This is the cornerstone of DSP</a:t>
          </a:r>
          <a:r>
            <a:rPr lang="en-US" sz="2300" kern="1200" dirty="0"/>
            <a:t>. Forget everything if you wish, but remember this!  </a:t>
          </a:r>
        </a:p>
      </dsp:txBody>
      <dsp:txXfrm>
        <a:off x="61741" y="257236"/>
        <a:ext cx="9020518" cy="11412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788F6-6DB0-AB40-8B6F-9FB8CEC07A80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 dirty="0"/>
            <a:t>The </a:t>
          </a:r>
          <a:r>
            <a:rPr lang="en-US" sz="3300" b="0" i="1" u="sng" kern="1200" dirty="0"/>
            <a:t>Dirac Delta Function</a:t>
          </a:r>
          <a:r>
            <a:rPr lang="en-US" sz="3300" b="0" i="0" kern="1200" dirty="0"/>
            <a:t> or </a:t>
          </a:r>
          <a:r>
            <a:rPr lang="en-US" sz="3300" b="0" i="1" u="sng" kern="1200" dirty="0"/>
            <a:t>Unit Impulse Function</a:t>
          </a:r>
          <a:r>
            <a:rPr lang="en-US" sz="3300" b="0" i="0" kern="1200" dirty="0"/>
            <a:t> holds the value of 1 at one point, and 0 everywhere else. </a:t>
          </a:r>
        </a:p>
      </dsp:txBody>
      <dsp:txXfrm>
        <a:off x="64083" y="70494"/>
        <a:ext cx="10387434" cy="11845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13002-31ED-D241-876F-75F0C25CE29B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The </a:t>
          </a:r>
          <a:r>
            <a:rPr lang="en-US" sz="3300" i="1" u="sng" kern="1200" dirty="0"/>
            <a:t>Impulse Response</a:t>
          </a:r>
          <a:r>
            <a:rPr lang="en-US" sz="3300" kern="1200" dirty="0"/>
            <a:t> is the signal that exits a system when a Delta function (unit impulse) is the input.</a:t>
          </a:r>
        </a:p>
      </dsp:txBody>
      <dsp:txXfrm>
        <a:off x="64083" y="70494"/>
        <a:ext cx="10387434" cy="118457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13002-31ED-D241-876F-75F0C25CE29B}">
      <dsp:nvSpPr>
        <dsp:cNvPr id="0" name=""/>
        <dsp:cNvSpPr/>
      </dsp:nvSpPr>
      <dsp:spPr>
        <a:xfrm>
          <a:off x="0" y="125751"/>
          <a:ext cx="10515600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With linear systems, </a:t>
          </a:r>
          <a:r>
            <a:rPr lang="en-US" sz="2700" b="1" i="1" u="sng" kern="1200" dirty="0"/>
            <a:t>convolution</a:t>
          </a:r>
          <a:r>
            <a:rPr lang="en-US" sz="2700" kern="1200" dirty="0"/>
            <a:t> is used to describe the relationship between: the </a:t>
          </a:r>
          <a:r>
            <a:rPr lang="en-US" sz="2700" b="1" kern="1200" dirty="0"/>
            <a:t>input signal</a:t>
          </a:r>
          <a:r>
            <a:rPr lang="en-US" sz="2700" kern="1200" dirty="0"/>
            <a:t>, the </a:t>
          </a:r>
          <a:r>
            <a:rPr lang="en-US" sz="2700" b="1" kern="1200" dirty="0"/>
            <a:t>impulse response</a:t>
          </a:r>
          <a:r>
            <a:rPr lang="en-US" sz="2700" kern="1200" dirty="0"/>
            <a:t>, and the </a:t>
          </a:r>
          <a:r>
            <a:rPr lang="en-US" sz="2700" b="1" kern="1200" dirty="0"/>
            <a:t>output signal</a:t>
          </a:r>
          <a:r>
            <a:rPr lang="en-US" sz="2700" kern="1200" dirty="0"/>
            <a:t>. </a:t>
          </a:r>
        </a:p>
      </dsp:txBody>
      <dsp:txXfrm>
        <a:off x="52431" y="178182"/>
        <a:ext cx="10410738" cy="9691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71DCB2-3899-064D-A0B1-DD6CF4582277}">
      <dsp:nvSpPr>
        <dsp:cNvPr id="0" name=""/>
        <dsp:cNvSpPr/>
      </dsp:nvSpPr>
      <dsp:spPr>
        <a:xfrm>
          <a:off x="9242" y="970775"/>
          <a:ext cx="2762398" cy="1657439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Input Signal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x[n]</a:t>
          </a:r>
        </a:p>
      </dsp:txBody>
      <dsp:txXfrm>
        <a:off x="57787" y="1019320"/>
        <a:ext cx="2665308" cy="1560349"/>
      </dsp:txXfrm>
    </dsp:sp>
    <dsp:sp modelId="{FAFEBD65-E9E6-9849-AAC7-95FDA65BE9FD}">
      <dsp:nvSpPr>
        <dsp:cNvPr id="0" name=""/>
        <dsp:cNvSpPr/>
      </dsp:nvSpPr>
      <dsp:spPr>
        <a:xfrm>
          <a:off x="3047880" y="1456958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047880" y="1593973"/>
        <a:ext cx="409940" cy="411044"/>
      </dsp:txXfrm>
    </dsp:sp>
    <dsp:sp modelId="{519CFB1C-7587-7F4A-B1E5-0F73F31965AB}">
      <dsp:nvSpPr>
        <dsp:cNvPr id="0" name=""/>
        <dsp:cNvSpPr/>
      </dsp:nvSpPr>
      <dsp:spPr>
        <a:xfrm>
          <a:off x="3876600" y="970775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Linear System: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Impulse Response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h[n]</a:t>
          </a:r>
        </a:p>
      </dsp:txBody>
      <dsp:txXfrm>
        <a:off x="3925145" y="1019320"/>
        <a:ext cx="2665308" cy="1560349"/>
      </dsp:txXfrm>
    </dsp:sp>
    <dsp:sp modelId="{DAE5AE6B-75F9-6A41-85E3-5E293E693CC8}">
      <dsp:nvSpPr>
        <dsp:cNvPr id="0" name=""/>
        <dsp:cNvSpPr/>
      </dsp:nvSpPr>
      <dsp:spPr>
        <a:xfrm>
          <a:off x="6915239" y="1456958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915239" y="1593973"/>
        <a:ext cx="409940" cy="411044"/>
      </dsp:txXfrm>
    </dsp:sp>
    <dsp:sp modelId="{1A17AB70-BFAF-644C-B958-5D8A89EE9D81}">
      <dsp:nvSpPr>
        <dsp:cNvPr id="0" name=""/>
        <dsp:cNvSpPr/>
      </dsp:nvSpPr>
      <dsp:spPr>
        <a:xfrm>
          <a:off x="7743958" y="970775"/>
          <a:ext cx="2762398" cy="1657439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Output Signal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y(n)</a:t>
          </a:r>
        </a:p>
      </dsp:txBody>
      <dsp:txXfrm>
        <a:off x="7792503" y="1019320"/>
        <a:ext cx="2665308" cy="156034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74BFA-E55F-574E-87FC-EE228ECEC4A0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Why is Convolution so important? </a:t>
          </a:r>
        </a:p>
      </dsp:txBody>
      <dsp:txXfrm>
        <a:off x="64397" y="67590"/>
        <a:ext cx="10386806" cy="119038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265C57-F388-EA41-97E4-C64A54ABD0BB}">
      <dsp:nvSpPr>
        <dsp:cNvPr id="0" name=""/>
        <dsp:cNvSpPr/>
      </dsp:nvSpPr>
      <dsp:spPr>
        <a:xfrm>
          <a:off x="7628382" y="1901386"/>
          <a:ext cx="1580388" cy="5485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282"/>
              </a:lnTo>
              <a:lnTo>
                <a:pt x="1580388" y="274282"/>
              </a:lnTo>
              <a:lnTo>
                <a:pt x="1580388" y="5485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3A20BB-6B1C-7945-BBFD-C7EC0A498BD6}">
      <dsp:nvSpPr>
        <dsp:cNvPr id="0" name=""/>
        <dsp:cNvSpPr/>
      </dsp:nvSpPr>
      <dsp:spPr>
        <a:xfrm>
          <a:off x="6047994" y="1901386"/>
          <a:ext cx="1580388" cy="548564"/>
        </a:xfrm>
        <a:custGeom>
          <a:avLst/>
          <a:gdLst/>
          <a:ahLst/>
          <a:cxnLst/>
          <a:rect l="0" t="0" r="0" b="0"/>
          <a:pathLst>
            <a:path>
              <a:moveTo>
                <a:pt x="1580388" y="0"/>
              </a:moveTo>
              <a:lnTo>
                <a:pt x="1580388" y="274282"/>
              </a:lnTo>
              <a:lnTo>
                <a:pt x="0" y="274282"/>
              </a:lnTo>
              <a:lnTo>
                <a:pt x="0" y="54856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D2884-2D0D-804F-B35B-AAB805601F8E}">
      <dsp:nvSpPr>
        <dsp:cNvPr id="0" name=""/>
        <dsp:cNvSpPr/>
      </dsp:nvSpPr>
      <dsp:spPr>
        <a:xfrm>
          <a:off x="722" y="595280"/>
          <a:ext cx="2612212" cy="13061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Convolution is a the basis of many DSP techniques</a:t>
          </a:r>
        </a:p>
      </dsp:txBody>
      <dsp:txXfrm>
        <a:off x="722" y="595280"/>
        <a:ext cx="2612212" cy="1306106"/>
      </dsp:txXfrm>
    </dsp:sp>
    <dsp:sp modelId="{8175008B-16FD-FB40-869F-ADB4125EB142}">
      <dsp:nvSpPr>
        <dsp:cNvPr id="0" name=""/>
        <dsp:cNvSpPr/>
      </dsp:nvSpPr>
      <dsp:spPr>
        <a:xfrm>
          <a:off x="3161499" y="595280"/>
          <a:ext cx="2612212" cy="13061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A linear system is completely characterized by its impulse response, which follows convolution rules. </a:t>
          </a:r>
        </a:p>
      </dsp:txBody>
      <dsp:txXfrm>
        <a:off x="3161499" y="595280"/>
        <a:ext cx="2612212" cy="1306106"/>
      </dsp:txXfrm>
    </dsp:sp>
    <dsp:sp modelId="{25B0BA15-29B3-8140-81AB-D0CD913FFB13}">
      <dsp:nvSpPr>
        <dsp:cNvPr id="0" name=""/>
        <dsp:cNvSpPr/>
      </dsp:nvSpPr>
      <dsp:spPr>
        <a:xfrm>
          <a:off x="6322276" y="595280"/>
          <a:ext cx="2612212" cy="13061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Digital filters are created by designing an appropriate impulse response. </a:t>
          </a:r>
        </a:p>
      </dsp:txBody>
      <dsp:txXfrm>
        <a:off x="6322276" y="595280"/>
        <a:ext cx="2612212" cy="1306106"/>
      </dsp:txXfrm>
    </dsp:sp>
    <dsp:sp modelId="{6528FEDA-44AC-5042-8EFE-6E591376FCA2}">
      <dsp:nvSpPr>
        <dsp:cNvPr id="0" name=""/>
        <dsp:cNvSpPr/>
      </dsp:nvSpPr>
      <dsp:spPr>
        <a:xfrm>
          <a:off x="4741888" y="2449951"/>
          <a:ext cx="2612212" cy="13061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sng" kern="1200" dirty="0"/>
            <a:t>Example: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Enemy aircraft are detected with radar by analyzing a measured impulse response. </a:t>
          </a:r>
        </a:p>
      </dsp:txBody>
      <dsp:txXfrm>
        <a:off x="4741888" y="2449951"/>
        <a:ext cx="2612212" cy="1306106"/>
      </dsp:txXfrm>
    </dsp:sp>
    <dsp:sp modelId="{C2F43199-C0CB-8744-96B1-083C598038CD}">
      <dsp:nvSpPr>
        <dsp:cNvPr id="0" name=""/>
        <dsp:cNvSpPr/>
      </dsp:nvSpPr>
      <dsp:spPr>
        <a:xfrm>
          <a:off x="7902665" y="2449951"/>
          <a:ext cx="2612212" cy="13061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sng" kern="1200" dirty="0"/>
            <a:t>Example:</a:t>
          </a:r>
          <a:r>
            <a:rPr lang="en-US" sz="1400" b="1" kern="1200" dirty="0"/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Echo suppression in telephone calls is accomplished by creating an impulse response that counteracts the impulse response of the echo.  </a:t>
          </a:r>
        </a:p>
      </dsp:txBody>
      <dsp:txXfrm>
        <a:off x="7902665" y="2449951"/>
        <a:ext cx="2612212" cy="130610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37AB1-81F3-9943-A5C6-4E030838437F}">
      <dsp:nvSpPr>
        <dsp:cNvPr id="0" name=""/>
        <dsp:cNvSpPr/>
      </dsp:nvSpPr>
      <dsp:spPr>
        <a:xfrm>
          <a:off x="0" y="400"/>
          <a:ext cx="9144000" cy="238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What are Digital Filters used For?</a:t>
          </a:r>
        </a:p>
      </dsp:txBody>
      <dsp:txXfrm>
        <a:off x="116514" y="116914"/>
        <a:ext cx="8910972" cy="215377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2BE9C-0B91-6E44-B2E7-0471B29BB9F4}">
      <dsp:nvSpPr>
        <dsp:cNvPr id="0" name=""/>
        <dsp:cNvSpPr/>
      </dsp:nvSpPr>
      <dsp:spPr>
        <a:xfrm>
          <a:off x="0" y="191400"/>
          <a:ext cx="9144000" cy="12729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Digital filters are mainly used for two general purposes: </a:t>
          </a:r>
          <a:r>
            <a:rPr lang="en-US" sz="3200" b="1" kern="1200" dirty="0"/>
            <a:t>Signal Separation</a:t>
          </a:r>
          <a:r>
            <a:rPr lang="en-US" sz="3200" kern="1200" dirty="0"/>
            <a:t> and </a:t>
          </a:r>
          <a:r>
            <a:rPr lang="en-US" sz="3200" b="1" kern="1200" dirty="0"/>
            <a:t>Signal Restoration</a:t>
          </a:r>
          <a:endParaRPr lang="en-US" sz="3200" kern="1200" dirty="0"/>
        </a:p>
      </dsp:txBody>
      <dsp:txXfrm>
        <a:off x="62141" y="253541"/>
        <a:ext cx="9019718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47F23-4819-774E-B792-71EA60199823}">
      <dsp:nvSpPr>
        <dsp:cNvPr id="0" name=""/>
        <dsp:cNvSpPr/>
      </dsp:nvSpPr>
      <dsp:spPr>
        <a:xfrm>
          <a:off x="0" y="183081"/>
          <a:ext cx="10515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Some examples of linear and non-linear systems </a:t>
          </a:r>
        </a:p>
      </dsp:txBody>
      <dsp:txXfrm>
        <a:off x="46834" y="229915"/>
        <a:ext cx="10421932" cy="8657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AEDA4-8DF7-D74B-A494-99F97B44971A}">
      <dsp:nvSpPr>
        <dsp:cNvPr id="0" name=""/>
        <dsp:cNvSpPr/>
      </dsp:nvSpPr>
      <dsp:spPr>
        <a:xfrm>
          <a:off x="0" y="183081"/>
          <a:ext cx="10515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Digital filters are used for two general purposes:</a:t>
          </a:r>
        </a:p>
      </dsp:txBody>
      <dsp:txXfrm>
        <a:off x="46834" y="229915"/>
        <a:ext cx="10421932" cy="86573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246D41-AD46-B24A-ADDB-CBE7F29EE132}">
      <dsp:nvSpPr>
        <dsp:cNvPr id="0" name=""/>
        <dsp:cNvSpPr/>
      </dsp:nvSpPr>
      <dsp:spPr>
        <a:xfrm>
          <a:off x="7386570" y="1798278"/>
          <a:ext cx="91440" cy="754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FD0F7-9BF7-2F4A-8E61-333914018071}">
      <dsp:nvSpPr>
        <dsp:cNvPr id="0" name=""/>
        <dsp:cNvSpPr/>
      </dsp:nvSpPr>
      <dsp:spPr>
        <a:xfrm>
          <a:off x="3037589" y="1798278"/>
          <a:ext cx="91440" cy="754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EC8B36-E24A-8D45-9B01-076CBEAE0BB9}">
      <dsp:nvSpPr>
        <dsp:cNvPr id="0" name=""/>
        <dsp:cNvSpPr/>
      </dsp:nvSpPr>
      <dsp:spPr>
        <a:xfrm>
          <a:off x="1286209" y="1178"/>
          <a:ext cx="3594199" cy="17970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Signal Separation</a:t>
          </a:r>
          <a:endParaRPr lang="en-US" sz="3200" kern="1200" dirty="0"/>
        </a:p>
      </dsp:txBody>
      <dsp:txXfrm>
        <a:off x="1286209" y="1178"/>
        <a:ext cx="3594199" cy="1797099"/>
      </dsp:txXfrm>
    </dsp:sp>
    <dsp:sp modelId="{03D9CA9C-8180-004C-8439-AB29AD775C0C}">
      <dsp:nvSpPr>
        <dsp:cNvPr id="0" name=""/>
        <dsp:cNvSpPr/>
      </dsp:nvSpPr>
      <dsp:spPr>
        <a:xfrm>
          <a:off x="1286209" y="2553059"/>
          <a:ext cx="3594199" cy="17970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Example:</a:t>
          </a:r>
          <a:r>
            <a:rPr lang="en-US" sz="2300" kern="1200" dirty="0"/>
            <a:t> A baby's heart (EKG) in the womb. 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breathing motion and heartbeat of the mother will </a:t>
          </a:r>
          <a:r>
            <a:rPr lang="en-US" sz="2300" b="1" kern="1200" dirty="0"/>
            <a:t>corrupt</a:t>
          </a:r>
          <a:r>
            <a:rPr lang="en-US" sz="2300" kern="1200" dirty="0"/>
            <a:t> the baby’s heart EKG.</a:t>
          </a:r>
        </a:p>
      </dsp:txBody>
      <dsp:txXfrm>
        <a:off x="1286209" y="2553059"/>
        <a:ext cx="3594199" cy="1797099"/>
      </dsp:txXfrm>
    </dsp:sp>
    <dsp:sp modelId="{9DD67112-036E-7E4F-B84C-D517E903DB28}">
      <dsp:nvSpPr>
        <dsp:cNvPr id="0" name=""/>
        <dsp:cNvSpPr/>
      </dsp:nvSpPr>
      <dsp:spPr>
        <a:xfrm>
          <a:off x="5635190" y="1178"/>
          <a:ext cx="3594199" cy="17970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Signal Restoration</a:t>
          </a:r>
          <a:endParaRPr lang="en-US" sz="3200" kern="1200" dirty="0"/>
        </a:p>
      </dsp:txBody>
      <dsp:txXfrm>
        <a:off x="5635190" y="1178"/>
        <a:ext cx="3594199" cy="1797099"/>
      </dsp:txXfrm>
    </dsp:sp>
    <dsp:sp modelId="{7825C3BB-B8EA-6F44-9AF5-41C3671439F1}">
      <dsp:nvSpPr>
        <dsp:cNvPr id="0" name=""/>
        <dsp:cNvSpPr/>
      </dsp:nvSpPr>
      <dsp:spPr>
        <a:xfrm>
          <a:off x="5635190" y="2553059"/>
          <a:ext cx="3594199" cy="17970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Example:</a:t>
          </a:r>
          <a:r>
            <a:rPr lang="en-US" sz="2300" kern="1200" dirty="0"/>
            <a:t> Audio recording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audio may be filtered to better </a:t>
          </a:r>
          <a:r>
            <a:rPr lang="en-US" sz="2300" b="1" kern="1200" dirty="0"/>
            <a:t>represent</a:t>
          </a:r>
          <a:r>
            <a:rPr lang="en-US" sz="2300" kern="1200" dirty="0"/>
            <a:t> the sound as it actually occurred. </a:t>
          </a:r>
        </a:p>
      </dsp:txBody>
      <dsp:txXfrm>
        <a:off x="5635190" y="2553059"/>
        <a:ext cx="3594199" cy="179709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C3F1B-24EB-B943-80F3-3A2B83F63236}">
      <dsp:nvSpPr>
        <dsp:cNvPr id="0" name=""/>
        <dsp:cNvSpPr/>
      </dsp:nvSpPr>
      <dsp:spPr>
        <a:xfrm>
          <a:off x="0" y="748"/>
          <a:ext cx="10515600" cy="1324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How is the information represented in signals? For naturally occurring signals, information is usually represented in the </a:t>
          </a:r>
          <a:r>
            <a:rPr lang="en-US" sz="2400" b="1" kern="1200" dirty="0"/>
            <a:t>time domain</a:t>
          </a:r>
          <a:r>
            <a:rPr lang="en-US" sz="2400" kern="1200" dirty="0"/>
            <a:t>, and information represented in the </a:t>
          </a:r>
          <a:r>
            <a:rPr lang="en-US" sz="2400" b="1" kern="1200" dirty="0"/>
            <a:t>frequency domain</a:t>
          </a:r>
          <a:r>
            <a:rPr lang="en-US" sz="2400" kern="1200" dirty="0"/>
            <a:t>. </a:t>
          </a:r>
          <a:br>
            <a:rPr lang="en-US" sz="2400" kern="1200" dirty="0"/>
          </a:br>
          <a:endParaRPr lang="en-US" sz="2400" kern="1200" dirty="0"/>
        </a:p>
      </dsp:txBody>
      <dsp:txXfrm>
        <a:off x="64636" y="65384"/>
        <a:ext cx="10386328" cy="11947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8C183-10DB-964E-BB6F-809E36F99926}">
      <dsp:nvSpPr>
        <dsp:cNvPr id="0" name=""/>
        <dsp:cNvSpPr/>
      </dsp:nvSpPr>
      <dsp:spPr>
        <a:xfrm>
          <a:off x="0" y="112881"/>
          <a:ext cx="10515600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does the information in the time domain describe? When represented the time domain, the </a:t>
          </a:r>
          <a:r>
            <a:rPr lang="en-US" sz="2000" b="1" kern="1200" dirty="0"/>
            <a:t>information describes </a:t>
          </a:r>
          <a:r>
            <a:rPr lang="en-US" sz="2000" b="1" u="sng" kern="1200" dirty="0"/>
            <a:t>when something occurs</a:t>
          </a:r>
          <a:r>
            <a:rPr lang="en-US" sz="2000" b="1" kern="1200" dirty="0"/>
            <a:t> and </a:t>
          </a:r>
          <a:r>
            <a:rPr lang="en-US" sz="2000" b="1" u="sng" kern="1200" dirty="0"/>
            <a:t>what the amplitude</a:t>
          </a:r>
          <a:r>
            <a:rPr lang="en-US" sz="2000" b="1" kern="1200" dirty="0"/>
            <a:t> of the occurrence is</a:t>
          </a:r>
          <a:r>
            <a:rPr lang="en-US" sz="2000" kern="1200" dirty="0"/>
            <a:t>. </a:t>
          </a:r>
          <a:br>
            <a:rPr lang="en-US" sz="2000" kern="1200" dirty="0"/>
          </a:br>
          <a:endParaRPr lang="en-US" sz="2000" kern="1200" dirty="0"/>
        </a:p>
      </dsp:txBody>
      <dsp:txXfrm>
        <a:off x="53688" y="166569"/>
        <a:ext cx="10408224" cy="99242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175F5-9D71-9B43-BACC-A457E250A21B}">
      <dsp:nvSpPr>
        <dsp:cNvPr id="0" name=""/>
        <dsp:cNvSpPr/>
      </dsp:nvSpPr>
      <dsp:spPr>
        <a:xfrm>
          <a:off x="0" y="1902"/>
          <a:ext cx="5154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D57E7-02F8-8942-8D4D-DDBD7BDD39E3}">
      <dsp:nvSpPr>
        <dsp:cNvPr id="0" name=""/>
        <dsp:cNvSpPr/>
      </dsp:nvSpPr>
      <dsp:spPr>
        <a:xfrm>
          <a:off x="0" y="1902"/>
          <a:ext cx="5154827" cy="1297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Sensor measuring atmospheric pressure, temperature</a:t>
          </a:r>
        </a:p>
      </dsp:txBody>
      <dsp:txXfrm>
        <a:off x="0" y="1902"/>
        <a:ext cx="5154827" cy="1297249"/>
      </dsp:txXfrm>
    </dsp:sp>
    <dsp:sp modelId="{CBBAC34F-50DC-E44C-A8CA-81F840E39119}">
      <dsp:nvSpPr>
        <dsp:cNvPr id="0" name=""/>
        <dsp:cNvSpPr/>
      </dsp:nvSpPr>
      <dsp:spPr>
        <a:xfrm>
          <a:off x="0" y="1299151"/>
          <a:ext cx="5154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22030-336B-AA40-B68A-D7CF27B07505}">
      <dsp:nvSpPr>
        <dsp:cNvPr id="0" name=""/>
        <dsp:cNvSpPr/>
      </dsp:nvSpPr>
      <dsp:spPr>
        <a:xfrm>
          <a:off x="0" y="1299151"/>
          <a:ext cx="5154827" cy="1297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Voltage as a function of time</a:t>
          </a:r>
        </a:p>
      </dsp:txBody>
      <dsp:txXfrm>
        <a:off x="0" y="1299151"/>
        <a:ext cx="5154827" cy="1297249"/>
      </dsp:txXfrm>
    </dsp:sp>
    <dsp:sp modelId="{03EDA5CD-37CA-444A-A7E4-F047CFF623DC}">
      <dsp:nvSpPr>
        <dsp:cNvPr id="0" name=""/>
        <dsp:cNvSpPr/>
      </dsp:nvSpPr>
      <dsp:spPr>
        <a:xfrm>
          <a:off x="0" y="2596401"/>
          <a:ext cx="515482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13D17-D67C-0C45-9D9A-0BF082674649}">
      <dsp:nvSpPr>
        <dsp:cNvPr id="0" name=""/>
        <dsp:cNvSpPr/>
      </dsp:nvSpPr>
      <dsp:spPr>
        <a:xfrm>
          <a:off x="0" y="2596401"/>
          <a:ext cx="5154827" cy="1297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Intensity of the light output from the sun </a:t>
          </a:r>
        </a:p>
      </dsp:txBody>
      <dsp:txXfrm>
        <a:off x="0" y="2596401"/>
        <a:ext cx="5154827" cy="129724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FD2ED-C228-F447-B6D7-9F8CE8968FDA}">
      <dsp:nvSpPr>
        <dsp:cNvPr id="0" name=""/>
        <dsp:cNvSpPr/>
      </dsp:nvSpPr>
      <dsp:spPr>
        <a:xfrm>
          <a:off x="0" y="2901"/>
          <a:ext cx="10515600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does the information in the </a:t>
          </a:r>
          <a:r>
            <a:rPr lang="en-US" sz="2400" b="1" u="sng" kern="1200" dirty="0"/>
            <a:t>frequency domain</a:t>
          </a:r>
          <a:r>
            <a:rPr lang="en-US" sz="2400" kern="1200" dirty="0"/>
            <a:t> describe? The information represented in the frequency domain tends to be a more indirect. Think of the notion of </a:t>
          </a:r>
          <a:r>
            <a:rPr lang="en-US" sz="2400" b="1" kern="1200" dirty="0"/>
            <a:t>frequency</a:t>
          </a:r>
          <a:r>
            <a:rPr lang="en-US" sz="2400" kern="1200" dirty="0"/>
            <a:t>, </a:t>
          </a:r>
          <a:r>
            <a:rPr lang="en-US" sz="2400" b="1" kern="1200" dirty="0"/>
            <a:t>phase</a:t>
          </a:r>
          <a:r>
            <a:rPr lang="en-US" sz="2400" kern="1200" dirty="0"/>
            <a:t>, and </a:t>
          </a:r>
          <a:r>
            <a:rPr lang="en-US" sz="2400" b="1" kern="1200" dirty="0"/>
            <a:t>amplitude</a:t>
          </a:r>
          <a:r>
            <a:rPr lang="en-US" sz="2400" kern="1200" dirty="0"/>
            <a:t>. </a:t>
          </a:r>
        </a:p>
      </dsp:txBody>
      <dsp:txXfrm>
        <a:off x="64425" y="67326"/>
        <a:ext cx="10386750" cy="119090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08A56-E323-9646-B334-D43678BFF107}">
      <dsp:nvSpPr>
        <dsp:cNvPr id="0" name=""/>
        <dsp:cNvSpPr/>
      </dsp:nvSpPr>
      <dsp:spPr>
        <a:xfrm>
          <a:off x="0" y="1127"/>
          <a:ext cx="5181600" cy="14417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Movements of our planets</a:t>
          </a:r>
        </a:p>
      </dsp:txBody>
      <dsp:txXfrm>
        <a:off x="70380" y="71507"/>
        <a:ext cx="5040840" cy="1300975"/>
      </dsp:txXfrm>
    </dsp:sp>
    <dsp:sp modelId="{D2EDFD96-E94B-C348-A44D-2F0D5E4B2F9C}">
      <dsp:nvSpPr>
        <dsp:cNvPr id="0" name=""/>
        <dsp:cNvSpPr/>
      </dsp:nvSpPr>
      <dsp:spPr>
        <a:xfrm>
          <a:off x="0" y="1454801"/>
          <a:ext cx="5181600" cy="14417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Sound produced by a ringing bell</a:t>
          </a:r>
        </a:p>
      </dsp:txBody>
      <dsp:txXfrm>
        <a:off x="70380" y="1525181"/>
        <a:ext cx="5040840" cy="1300975"/>
      </dsp:txXfrm>
    </dsp:sp>
    <dsp:sp modelId="{16DC58A3-8473-2D48-B5DA-9FCC685EDA8A}">
      <dsp:nvSpPr>
        <dsp:cNvPr id="0" name=""/>
        <dsp:cNvSpPr/>
      </dsp:nvSpPr>
      <dsp:spPr>
        <a:xfrm>
          <a:off x="0" y="2908475"/>
          <a:ext cx="5181600" cy="14417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By measuring the </a:t>
          </a:r>
          <a:r>
            <a:rPr lang="en-US" sz="2000" b="1" kern="1200" dirty="0"/>
            <a:t>frequency</a:t>
          </a:r>
          <a:r>
            <a:rPr lang="en-US" sz="2000" kern="1200" dirty="0"/>
            <a:t>, </a:t>
          </a:r>
          <a:r>
            <a:rPr lang="en-US" sz="2000" b="1" kern="1200" dirty="0"/>
            <a:t>phase</a:t>
          </a:r>
          <a:r>
            <a:rPr lang="en-US" sz="2000" kern="1200" dirty="0"/>
            <a:t>, and </a:t>
          </a:r>
          <a:r>
            <a:rPr lang="en-US" sz="2000" b="1" kern="1200" dirty="0"/>
            <a:t>amplitude</a:t>
          </a:r>
          <a:r>
            <a:rPr lang="en-US" sz="2000" kern="1200" dirty="0"/>
            <a:t> of this periodic motion, information can often be obtained about the system producing the motion. </a:t>
          </a:r>
          <a:br>
            <a:rPr lang="en-US" sz="2000" kern="1200" dirty="0"/>
          </a:br>
          <a:endParaRPr lang="en-US" sz="2000" kern="1200" dirty="0"/>
        </a:p>
      </dsp:txBody>
      <dsp:txXfrm>
        <a:off x="70380" y="2978855"/>
        <a:ext cx="5040840" cy="130097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2C3F1B-24EB-B943-80F3-3A2B83F63236}">
      <dsp:nvSpPr>
        <dsp:cNvPr id="0" name=""/>
        <dsp:cNvSpPr/>
      </dsp:nvSpPr>
      <dsp:spPr>
        <a:xfrm>
          <a:off x="0" y="54381"/>
          <a:ext cx="105156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Let’s revisit the notion of time domain and frequency domain</a:t>
          </a:r>
          <a:br>
            <a:rPr lang="en-US" sz="2400" kern="1200" dirty="0"/>
          </a:br>
          <a:endParaRPr lang="en-US" sz="2400" kern="1200" dirty="0"/>
        </a:p>
      </dsp:txBody>
      <dsp:txXfrm>
        <a:off x="59399" y="113780"/>
        <a:ext cx="10396802" cy="109800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77747-8AAF-0842-8D19-01D9194C2258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Good performance in the </a:t>
          </a:r>
          <a:r>
            <a:rPr lang="en-US" sz="3300" u="sng" kern="1200" dirty="0"/>
            <a:t>time domain</a:t>
          </a:r>
          <a:r>
            <a:rPr lang="en-US" sz="3300" kern="1200" dirty="0"/>
            <a:t> results in </a:t>
          </a:r>
          <a:r>
            <a:rPr lang="en-US" sz="3300" u="sng" kern="1200" dirty="0"/>
            <a:t>poor</a:t>
          </a:r>
          <a:r>
            <a:rPr lang="en-US" sz="3300" kern="1200" dirty="0"/>
            <a:t> performance in the </a:t>
          </a:r>
          <a:r>
            <a:rPr lang="en-US" sz="3300" u="sng" kern="1200" dirty="0"/>
            <a:t>frequency domain</a:t>
          </a:r>
          <a:r>
            <a:rPr lang="en-US" sz="3300" kern="1200" dirty="0"/>
            <a:t>, and vice versa.</a:t>
          </a:r>
        </a:p>
      </dsp:txBody>
      <dsp:txXfrm>
        <a:off x="64083" y="70494"/>
        <a:ext cx="10387434" cy="118457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4F196-2554-AC40-82B8-FDC889C42582}">
      <dsp:nvSpPr>
        <dsp:cNvPr id="0" name=""/>
        <dsp:cNvSpPr/>
      </dsp:nvSpPr>
      <dsp:spPr>
        <a:xfrm>
          <a:off x="7386570" y="1798278"/>
          <a:ext cx="91440" cy="754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386A2A-B7F0-B545-AAFE-C2308854FBE4}">
      <dsp:nvSpPr>
        <dsp:cNvPr id="0" name=""/>
        <dsp:cNvSpPr/>
      </dsp:nvSpPr>
      <dsp:spPr>
        <a:xfrm>
          <a:off x="3037589" y="1798278"/>
          <a:ext cx="91440" cy="754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F3865-D11B-5C44-AB50-9A9A103E8AE4}">
      <dsp:nvSpPr>
        <dsp:cNvPr id="0" name=""/>
        <dsp:cNvSpPr/>
      </dsp:nvSpPr>
      <dsp:spPr>
        <a:xfrm>
          <a:off x="1286209" y="1178"/>
          <a:ext cx="3594199" cy="17970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Time Domain </a:t>
          </a:r>
        </a:p>
      </dsp:txBody>
      <dsp:txXfrm>
        <a:off x="1286209" y="1178"/>
        <a:ext cx="3594199" cy="1797099"/>
      </dsp:txXfrm>
    </dsp:sp>
    <dsp:sp modelId="{10BC100F-678A-484A-A89A-1528F1675D57}">
      <dsp:nvSpPr>
        <dsp:cNvPr id="0" name=""/>
        <dsp:cNvSpPr/>
      </dsp:nvSpPr>
      <dsp:spPr>
        <a:xfrm>
          <a:off x="1286209" y="2553059"/>
          <a:ext cx="3594199" cy="17970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Example:</a:t>
          </a:r>
          <a:r>
            <a:rPr lang="en-US" sz="2300" kern="1200" dirty="0"/>
            <a:t> If you are interested in removing noise from an </a:t>
          </a:r>
          <a:r>
            <a:rPr lang="en-US" sz="2300" b="1" kern="1200" dirty="0"/>
            <a:t>EKG signal</a:t>
          </a:r>
          <a:r>
            <a:rPr lang="en-US" sz="2300" kern="1200" dirty="0"/>
            <a:t>, then the frequency response is of little concern.</a:t>
          </a:r>
        </a:p>
      </dsp:txBody>
      <dsp:txXfrm>
        <a:off x="1286209" y="2553059"/>
        <a:ext cx="3594199" cy="1797099"/>
      </dsp:txXfrm>
    </dsp:sp>
    <dsp:sp modelId="{2AE9D71C-A0FF-9045-90D6-22ABF0922A91}">
      <dsp:nvSpPr>
        <dsp:cNvPr id="0" name=""/>
        <dsp:cNvSpPr/>
      </dsp:nvSpPr>
      <dsp:spPr>
        <a:xfrm>
          <a:off x="5635190" y="1178"/>
          <a:ext cx="3594199" cy="17970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Frequency Domain</a:t>
          </a:r>
        </a:p>
      </dsp:txBody>
      <dsp:txXfrm>
        <a:off x="5635190" y="1178"/>
        <a:ext cx="3594199" cy="1797099"/>
      </dsp:txXfrm>
    </dsp:sp>
    <dsp:sp modelId="{B35C4B5B-1DC3-7C4D-B999-CAC4D598DE54}">
      <dsp:nvSpPr>
        <dsp:cNvPr id="0" name=""/>
        <dsp:cNvSpPr/>
      </dsp:nvSpPr>
      <dsp:spPr>
        <a:xfrm>
          <a:off x="5635190" y="2553059"/>
          <a:ext cx="3594199" cy="17970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Example:</a:t>
          </a:r>
          <a:r>
            <a:rPr lang="en-US" sz="2300" kern="1200" dirty="0"/>
            <a:t> If you are interested in designing a digital filter for a </a:t>
          </a:r>
          <a:r>
            <a:rPr lang="en-US" sz="2300" b="1" kern="1200" dirty="0"/>
            <a:t>hearing aid</a:t>
          </a:r>
          <a:r>
            <a:rPr lang="en-US" sz="2300" kern="1200" dirty="0"/>
            <a:t>, then the frequency response is all very important. </a:t>
          </a:r>
          <a:endParaRPr lang="en-US" sz="2300" b="1" kern="1200" dirty="0"/>
        </a:p>
      </dsp:txBody>
      <dsp:txXfrm>
        <a:off x="5635190" y="2553059"/>
        <a:ext cx="3594199" cy="17970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5A8AF-44FE-F643-8B66-797AB9931082}">
      <dsp:nvSpPr>
        <dsp:cNvPr id="0" name=""/>
        <dsp:cNvSpPr/>
      </dsp:nvSpPr>
      <dsp:spPr>
        <a:xfrm>
          <a:off x="0" y="152273"/>
          <a:ext cx="5157787" cy="1630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Electrical circuits composed of resistors</a:t>
          </a:r>
        </a:p>
      </dsp:txBody>
      <dsp:txXfrm>
        <a:off x="79618" y="231891"/>
        <a:ext cx="4998551" cy="1471744"/>
      </dsp:txXfrm>
    </dsp:sp>
    <dsp:sp modelId="{C3219D85-F52A-4D46-B6B6-90AA1869C63E}">
      <dsp:nvSpPr>
        <dsp:cNvPr id="0" name=""/>
        <dsp:cNvSpPr/>
      </dsp:nvSpPr>
      <dsp:spPr>
        <a:xfrm>
          <a:off x="0" y="1901334"/>
          <a:ext cx="5157787" cy="16309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Integration of a continuous function </a:t>
          </a:r>
        </a:p>
      </dsp:txBody>
      <dsp:txXfrm>
        <a:off x="79618" y="1980952"/>
        <a:ext cx="4998551" cy="147174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78856-1EC9-0A43-A266-7A6B30FA1F18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What is a filter? </a:t>
          </a:r>
        </a:p>
      </dsp:txBody>
      <dsp:txXfrm>
        <a:off x="64397" y="67590"/>
        <a:ext cx="10386806" cy="11903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A6A71-6F61-264E-AC69-9B69EDDE44BD}">
      <dsp:nvSpPr>
        <dsp:cNvPr id="0" name=""/>
        <dsp:cNvSpPr/>
      </dsp:nvSpPr>
      <dsp:spPr>
        <a:xfrm>
          <a:off x="0" y="313478"/>
          <a:ext cx="10515600" cy="1814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 DSP, a digital filter is a system that performs mathematical operations on a sampled, discrete-time signal to reduce or enhance certain aspects of that signal. </a:t>
          </a:r>
        </a:p>
      </dsp:txBody>
      <dsp:txXfrm>
        <a:off x="88585" y="402063"/>
        <a:ext cx="10338430" cy="1637500"/>
      </dsp:txXfrm>
    </dsp:sp>
    <dsp:sp modelId="{335F7A58-DF27-D641-B2CF-BC64291661CF}">
      <dsp:nvSpPr>
        <dsp:cNvPr id="0" name=""/>
        <dsp:cNvSpPr/>
      </dsp:nvSpPr>
      <dsp:spPr>
        <a:xfrm>
          <a:off x="0" y="2223189"/>
          <a:ext cx="10515600" cy="1814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 digital filter separates the signal’s </a:t>
          </a:r>
          <a:r>
            <a:rPr lang="en-US" sz="3300" i="1" kern="1200" dirty="0"/>
            <a:t>x(n) </a:t>
          </a:r>
          <a:r>
            <a:rPr lang="en-US" sz="3300" kern="1200" dirty="0"/>
            <a:t>spectrum into frequency components that will be </a:t>
          </a:r>
          <a:r>
            <a:rPr lang="en-US" sz="3300" b="1" kern="1200" dirty="0"/>
            <a:t>passed</a:t>
          </a:r>
          <a:r>
            <a:rPr lang="en-US" sz="3300" kern="1200" dirty="0"/>
            <a:t> and frequency components that will be </a:t>
          </a:r>
          <a:r>
            <a:rPr lang="en-US" sz="3300" b="1" kern="1200" dirty="0"/>
            <a:t>blocked</a:t>
          </a:r>
          <a:r>
            <a:rPr lang="en-US" sz="3300" kern="1200" dirty="0"/>
            <a:t>. (Low-Pass vs. High Pass)</a:t>
          </a:r>
        </a:p>
      </dsp:txBody>
      <dsp:txXfrm>
        <a:off x="88585" y="2311774"/>
        <a:ext cx="10338430" cy="163750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16633-46C1-2649-8547-7A44652B97AB}">
      <dsp:nvSpPr>
        <dsp:cNvPr id="0" name=""/>
        <dsp:cNvSpPr/>
      </dsp:nvSpPr>
      <dsp:spPr>
        <a:xfrm>
          <a:off x="0" y="2901"/>
          <a:ext cx="10515600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/>
            <a:t>Low-Pass Filters</a:t>
          </a:r>
          <a:r>
            <a:rPr lang="en-US" sz="2400" kern="1200" dirty="0"/>
            <a:t> are composed of a group of </a:t>
          </a:r>
          <a:r>
            <a:rPr lang="en-US" sz="2400" b="1" i="1" kern="1200" dirty="0"/>
            <a:t>adjacent positive points</a:t>
          </a:r>
          <a:r>
            <a:rPr lang="en-US" sz="2400" kern="1200" dirty="0"/>
            <a:t>. They remove high-frequency components to give a </a:t>
          </a:r>
          <a:r>
            <a:rPr lang="en-US" sz="2400" b="1" kern="1200" dirty="0"/>
            <a:t>smooth</a:t>
          </a:r>
          <a:r>
            <a:rPr lang="en-US" sz="2400" kern="1200" dirty="0"/>
            <a:t> output signal. Here are some examples. </a:t>
          </a:r>
        </a:p>
      </dsp:txBody>
      <dsp:txXfrm>
        <a:off x="64425" y="67326"/>
        <a:ext cx="10386750" cy="119090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16633-46C1-2649-8547-7A44652B97AB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Examples of </a:t>
          </a:r>
          <a:r>
            <a:rPr lang="en-US" sz="3300" b="1" u="sng" kern="1200" dirty="0"/>
            <a:t>High-Pass filters </a:t>
          </a:r>
          <a:r>
            <a:rPr lang="en-US" sz="3300" kern="1200" dirty="0"/>
            <a:t>(</a:t>
          </a:r>
          <a:r>
            <a:rPr lang="en-US" sz="3300" b="0" i="0" u="none" kern="1200" dirty="0"/>
            <a:t>blocking low frequencies and passes high frequencies)</a:t>
          </a:r>
          <a:endParaRPr lang="en-US" sz="3300" kern="1200" dirty="0"/>
        </a:p>
      </dsp:txBody>
      <dsp:txXfrm>
        <a:off x="64083" y="70494"/>
        <a:ext cx="10387434" cy="118457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A8BC37-340E-2F45-A560-B0BBCB93ED4D}">
      <dsp:nvSpPr>
        <dsp:cNvPr id="0" name=""/>
        <dsp:cNvSpPr/>
      </dsp:nvSpPr>
      <dsp:spPr>
        <a:xfrm>
          <a:off x="0" y="74211"/>
          <a:ext cx="5181600" cy="79450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Passband</a:t>
          </a:r>
          <a:r>
            <a:rPr lang="en-US" sz="2000" kern="1200"/>
            <a:t>: frequencies that are passed</a:t>
          </a:r>
        </a:p>
      </dsp:txBody>
      <dsp:txXfrm>
        <a:off x="38784" y="112995"/>
        <a:ext cx="5104032" cy="716935"/>
      </dsp:txXfrm>
    </dsp:sp>
    <dsp:sp modelId="{20D0C064-E4C0-5042-ACB2-B874F60B9661}">
      <dsp:nvSpPr>
        <dsp:cNvPr id="0" name=""/>
        <dsp:cNvSpPr/>
      </dsp:nvSpPr>
      <dsp:spPr>
        <a:xfrm>
          <a:off x="0" y="926314"/>
          <a:ext cx="5181600" cy="79450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Stopband</a:t>
          </a:r>
          <a:r>
            <a:rPr lang="en-US" sz="2000" kern="1200"/>
            <a:t>: contains those frequencies that are blocked. </a:t>
          </a:r>
        </a:p>
      </dsp:txBody>
      <dsp:txXfrm>
        <a:off x="38784" y="965098"/>
        <a:ext cx="5104032" cy="716935"/>
      </dsp:txXfrm>
    </dsp:sp>
    <dsp:sp modelId="{1E469E03-F62F-1F4A-A1C5-B261A1A392E3}">
      <dsp:nvSpPr>
        <dsp:cNvPr id="0" name=""/>
        <dsp:cNvSpPr/>
      </dsp:nvSpPr>
      <dsp:spPr>
        <a:xfrm>
          <a:off x="0" y="1778417"/>
          <a:ext cx="5181600" cy="79450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Transition band</a:t>
          </a:r>
          <a:r>
            <a:rPr lang="en-US" sz="2000" kern="1200" dirty="0"/>
            <a:t> is between. </a:t>
          </a:r>
        </a:p>
      </dsp:txBody>
      <dsp:txXfrm>
        <a:off x="38784" y="1817201"/>
        <a:ext cx="5104032" cy="716935"/>
      </dsp:txXfrm>
    </dsp:sp>
    <dsp:sp modelId="{1218E528-F570-7545-841E-FBE8715EF29E}">
      <dsp:nvSpPr>
        <dsp:cNvPr id="0" name=""/>
        <dsp:cNvSpPr/>
      </dsp:nvSpPr>
      <dsp:spPr>
        <a:xfrm>
          <a:off x="0" y="2630520"/>
          <a:ext cx="5181600" cy="79450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Fast Roll-off:</a:t>
          </a:r>
          <a:r>
            <a:rPr lang="en-US" sz="2000" kern="1200"/>
            <a:t> means that the transition band is very narrow. </a:t>
          </a:r>
        </a:p>
      </dsp:txBody>
      <dsp:txXfrm>
        <a:off x="38784" y="2669304"/>
        <a:ext cx="5104032" cy="716935"/>
      </dsp:txXfrm>
    </dsp:sp>
    <dsp:sp modelId="{29D6062A-BD6B-5B44-9131-D8BAA12CC57D}">
      <dsp:nvSpPr>
        <dsp:cNvPr id="0" name=""/>
        <dsp:cNvSpPr/>
      </dsp:nvSpPr>
      <dsp:spPr>
        <a:xfrm>
          <a:off x="0" y="3482623"/>
          <a:ext cx="5181600" cy="79450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Cutoff frequency (-3dB Frequency):</a:t>
          </a:r>
          <a:r>
            <a:rPr lang="en-US" sz="2000" kern="1200" dirty="0"/>
            <a:t> Division between the passband and transition band.</a:t>
          </a:r>
        </a:p>
      </dsp:txBody>
      <dsp:txXfrm>
        <a:off x="38784" y="3521407"/>
        <a:ext cx="5104032" cy="71693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B2491-3F08-8845-AA95-2EC2CFB3403D}">
      <dsp:nvSpPr>
        <dsp:cNvPr id="0" name=""/>
        <dsp:cNvSpPr/>
      </dsp:nvSpPr>
      <dsp:spPr>
        <a:xfrm>
          <a:off x="0" y="165948"/>
          <a:ext cx="5014318" cy="22112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u="sng" kern="1200" dirty="0"/>
            <a:t>Three parameters are important:</a:t>
          </a:r>
          <a:r>
            <a:rPr lang="en-US" sz="2100" kern="1200" dirty="0"/>
            <a:t>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(1) Roll-off sharpness, shown in (a) and (b)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(2) Passband ripple, shown in (c) and (d)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(3) Stopband attenuation, shown in (e) and (f).</a:t>
          </a:r>
        </a:p>
      </dsp:txBody>
      <dsp:txXfrm>
        <a:off x="107947" y="273895"/>
        <a:ext cx="4798424" cy="199540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0D166A-7FC2-8644-9708-E95D6D524C37}">
      <dsp:nvSpPr>
        <dsp:cNvPr id="0" name=""/>
        <dsp:cNvSpPr/>
      </dsp:nvSpPr>
      <dsp:spPr>
        <a:xfrm>
          <a:off x="0" y="12266"/>
          <a:ext cx="5120614" cy="1965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Do you remember the purpose of these filters? 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To allow some frequencies to pass unaltered, while completely blocking other frequencies.</a:t>
          </a:r>
        </a:p>
      </dsp:txBody>
      <dsp:txXfrm>
        <a:off x="95953" y="108219"/>
        <a:ext cx="4928708" cy="177369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AEF47-4473-6940-A856-010EECD97244}">
      <dsp:nvSpPr>
        <dsp:cNvPr id="0" name=""/>
        <dsp:cNvSpPr/>
      </dsp:nvSpPr>
      <dsp:spPr>
        <a:xfrm>
          <a:off x="0" y="2901"/>
          <a:ext cx="10515600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An Example of filtering in X-Ray Computed Tomography:</a:t>
          </a:r>
          <a:r>
            <a:rPr lang="en-US" sz="2400" kern="1200" dirty="0"/>
            <a:t> The High-Pass Filter, or the Sharpening Filter picks up sharp edges within the image and tends to ignore flat areas.  </a:t>
          </a:r>
        </a:p>
      </dsp:txBody>
      <dsp:txXfrm>
        <a:off x="64425" y="67326"/>
        <a:ext cx="10386750" cy="1190909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AEF47-4473-6940-A856-010EECD97244}">
      <dsp:nvSpPr>
        <dsp:cNvPr id="0" name=""/>
        <dsp:cNvSpPr/>
      </dsp:nvSpPr>
      <dsp:spPr>
        <a:xfrm>
          <a:off x="0" y="185421"/>
          <a:ext cx="10515600" cy="95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Low-Pass filter has a smoothing effect on an x-ray CT image. On the other hand, the High-Pass filter shows edges, but it also creates more noise in the image.</a:t>
          </a:r>
        </a:p>
      </dsp:txBody>
      <dsp:txXfrm>
        <a:off x="46606" y="232027"/>
        <a:ext cx="10422388" cy="86150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D4892-AEFF-8F48-A54D-0C73946EA0CA}">
      <dsp:nvSpPr>
        <dsp:cNvPr id="0" name=""/>
        <dsp:cNvSpPr/>
      </dsp:nvSpPr>
      <dsp:spPr>
        <a:xfrm>
          <a:off x="0" y="221995"/>
          <a:ext cx="6274589" cy="35743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The Discrete Fourier Transform</a:t>
          </a:r>
        </a:p>
      </dsp:txBody>
      <dsp:txXfrm>
        <a:off x="174485" y="396480"/>
        <a:ext cx="5925619" cy="32253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EEE3C-F2FC-834C-91C8-843AF4A4386F}">
      <dsp:nvSpPr>
        <dsp:cNvPr id="0" name=""/>
        <dsp:cNvSpPr/>
      </dsp:nvSpPr>
      <dsp:spPr>
        <a:xfrm>
          <a:off x="0" y="114293"/>
          <a:ext cx="5183188" cy="1684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3000" b="0" i="1" kern="1200" smtClean="0">
                  <a:latin typeface="Cambria Math" panose="02040503050406030204" pitchFamily="18" charset="0"/>
                </a:rPr>
                <m:t>𝑃</m:t>
              </m:r>
              <m:r>
                <a:rPr lang="en-US" sz="30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3000" b="0" i="1" kern="1200" smtClean="0">
                  <a:latin typeface="Cambria Math" panose="02040503050406030204" pitchFamily="18" charset="0"/>
                </a:rPr>
                <m:t>𝑅</m:t>
              </m:r>
              <m:sSup>
                <m:sSupPr>
                  <m:ctrlPr>
                    <a:rPr lang="en-US" sz="30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𝑉</m:t>
                  </m:r>
                </m:e>
                <m:sup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3000" kern="1200" dirty="0"/>
            <a:t>, the radiant energy emission of a hot object depending on its temperature</a:t>
          </a:r>
        </a:p>
      </dsp:txBody>
      <dsp:txXfrm>
        <a:off x="82245" y="196538"/>
        <a:ext cx="5018698" cy="1520310"/>
      </dsp:txXfrm>
    </dsp:sp>
    <dsp:sp modelId="{0076DD35-8B96-BE46-9E05-1A54BD925ABB}">
      <dsp:nvSpPr>
        <dsp:cNvPr id="0" name=""/>
        <dsp:cNvSpPr/>
      </dsp:nvSpPr>
      <dsp:spPr>
        <a:xfrm>
          <a:off x="0" y="1885494"/>
          <a:ext cx="5183188" cy="1684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Radioactive Decay of a compound as a function of time </a:t>
          </a:r>
        </a:p>
      </dsp:txBody>
      <dsp:txXfrm>
        <a:off x="82245" y="1967739"/>
        <a:ext cx="5018698" cy="152031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8AFCC1-6B76-3A48-BE90-53958CEFDCD9}">
      <dsp:nvSpPr>
        <dsp:cNvPr id="0" name=""/>
        <dsp:cNvSpPr/>
      </dsp:nvSpPr>
      <dsp:spPr>
        <a:xfrm>
          <a:off x="0" y="23159"/>
          <a:ext cx="6274589" cy="137475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Named after French Mathematician and Physicist Jean Baptist Joseph Fourier (1768 – 1830)</a:t>
          </a:r>
        </a:p>
      </dsp:txBody>
      <dsp:txXfrm>
        <a:off x="67110" y="90269"/>
        <a:ext cx="6140369" cy="124053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75B57-7872-9340-BDE0-895FC0AC3DB2}">
      <dsp:nvSpPr>
        <dsp:cNvPr id="0" name=""/>
        <dsp:cNvSpPr/>
      </dsp:nvSpPr>
      <dsp:spPr>
        <a:xfrm>
          <a:off x="0" y="130371"/>
          <a:ext cx="105156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Fourier’s Controversial Claim at the time!</a:t>
          </a:r>
        </a:p>
      </dsp:txBody>
      <dsp:txXfrm>
        <a:off x="55030" y="185401"/>
        <a:ext cx="10405540" cy="101723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66BF8-654A-0747-8FA0-428D1757EA55}">
      <dsp:nvSpPr>
        <dsp:cNvPr id="0" name=""/>
        <dsp:cNvSpPr/>
      </dsp:nvSpPr>
      <dsp:spPr>
        <a:xfrm>
          <a:off x="1124500" y="2527"/>
          <a:ext cx="7141320" cy="35706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Any </a:t>
          </a:r>
          <a:r>
            <a:rPr lang="en-US" sz="5000" b="1" kern="1200" dirty="0"/>
            <a:t>continuous</a:t>
          </a:r>
          <a:r>
            <a:rPr lang="en-US" sz="5000" kern="1200" dirty="0"/>
            <a:t> </a:t>
          </a:r>
          <a:r>
            <a:rPr lang="en-US" sz="5000" b="1" kern="1200" dirty="0"/>
            <a:t>periodic</a:t>
          </a:r>
          <a:r>
            <a:rPr lang="en-US" sz="5000" kern="1200" dirty="0"/>
            <a:t> signal could be represented as the </a:t>
          </a:r>
          <a:r>
            <a:rPr lang="en-US" sz="5000" b="1" kern="1200" dirty="0"/>
            <a:t>sum of properly chosen sinusoidal waves.</a:t>
          </a:r>
          <a:r>
            <a:rPr lang="en-US" sz="5000" kern="1200" dirty="0"/>
            <a:t> </a:t>
          </a:r>
        </a:p>
      </dsp:txBody>
      <dsp:txXfrm>
        <a:off x="1124500" y="2527"/>
        <a:ext cx="7141320" cy="357066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B54F4-D099-BC4B-87D4-952718FC6983}">
      <dsp:nvSpPr>
        <dsp:cNvPr id="0" name=""/>
        <dsp:cNvSpPr/>
      </dsp:nvSpPr>
      <dsp:spPr>
        <a:xfrm>
          <a:off x="0" y="108907"/>
          <a:ext cx="4981733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This illustrates how a signal can be decomposed into sines and cosines. </a:t>
          </a:r>
        </a:p>
      </dsp:txBody>
      <dsp:txXfrm>
        <a:off x="48547" y="157454"/>
        <a:ext cx="4884639" cy="89740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34C3C-3345-B343-BA8C-0C53D75C316F}">
      <dsp:nvSpPr>
        <dsp:cNvPr id="0" name=""/>
        <dsp:cNvSpPr/>
      </dsp:nvSpPr>
      <dsp:spPr>
        <a:xfrm>
          <a:off x="0" y="2105"/>
          <a:ext cx="49817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CED6E-FDE9-EA42-965A-5C98E6C4E325}">
      <dsp:nvSpPr>
        <dsp:cNvPr id="0" name=""/>
        <dsp:cNvSpPr/>
      </dsp:nvSpPr>
      <dsp:spPr>
        <a:xfrm>
          <a:off x="0" y="2105"/>
          <a:ext cx="4981733" cy="143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The original signal (top left) has 16 sample points. </a:t>
          </a:r>
        </a:p>
      </dsp:txBody>
      <dsp:txXfrm>
        <a:off x="0" y="2105"/>
        <a:ext cx="4981733" cy="1436260"/>
      </dsp:txXfrm>
    </dsp:sp>
    <dsp:sp modelId="{CBCE4AA7-848F-B04D-A64A-6E16DF190BF6}">
      <dsp:nvSpPr>
        <dsp:cNvPr id="0" name=""/>
        <dsp:cNvSpPr/>
      </dsp:nvSpPr>
      <dsp:spPr>
        <a:xfrm>
          <a:off x="0" y="1438366"/>
          <a:ext cx="49817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0F3C5-4586-AC42-88DA-FF6F006E900C}">
      <dsp:nvSpPr>
        <dsp:cNvPr id="0" name=""/>
        <dsp:cNvSpPr/>
      </dsp:nvSpPr>
      <dsp:spPr>
        <a:xfrm>
          <a:off x="0" y="1438366"/>
          <a:ext cx="4981733" cy="143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Fourier decomposition (bottom right) of this signal consists of 9 </a:t>
          </a:r>
          <a:r>
            <a:rPr lang="en-US" sz="2900" b="1" kern="1200" dirty="0"/>
            <a:t>cosines</a:t>
          </a:r>
          <a:r>
            <a:rPr lang="en-US" sz="2900" kern="1200" dirty="0"/>
            <a:t> and 9 </a:t>
          </a:r>
          <a:r>
            <a:rPr lang="en-US" sz="2900" b="1" kern="1200" dirty="0"/>
            <a:t>sines</a:t>
          </a:r>
          <a:r>
            <a:rPr lang="en-US" sz="2900" kern="1200" dirty="0"/>
            <a:t>. </a:t>
          </a:r>
        </a:p>
      </dsp:txBody>
      <dsp:txXfrm>
        <a:off x="0" y="1438366"/>
        <a:ext cx="4981733" cy="1436260"/>
      </dsp:txXfrm>
    </dsp:sp>
    <dsp:sp modelId="{4175EB46-ED62-AC4E-AAB9-F6C97858154C}">
      <dsp:nvSpPr>
        <dsp:cNvPr id="0" name=""/>
        <dsp:cNvSpPr/>
      </dsp:nvSpPr>
      <dsp:spPr>
        <a:xfrm>
          <a:off x="0" y="2874627"/>
          <a:ext cx="49817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B9A60-0966-9D44-A923-2E282BA154E8}">
      <dsp:nvSpPr>
        <dsp:cNvPr id="0" name=""/>
        <dsp:cNvSpPr/>
      </dsp:nvSpPr>
      <dsp:spPr>
        <a:xfrm>
          <a:off x="0" y="2874627"/>
          <a:ext cx="4981733" cy="143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Each wave with a </a:t>
          </a:r>
          <a:r>
            <a:rPr lang="en-US" sz="2900" b="1" kern="1200" dirty="0"/>
            <a:t>different</a:t>
          </a:r>
          <a:r>
            <a:rPr lang="en-US" sz="2900" kern="1200" dirty="0"/>
            <a:t> </a:t>
          </a:r>
          <a:r>
            <a:rPr lang="en-US" sz="2900" b="1" kern="1200" dirty="0"/>
            <a:t>frequency and amplitude</a:t>
          </a:r>
          <a:r>
            <a:rPr lang="en-US" sz="2900" kern="1200" dirty="0"/>
            <a:t>. </a:t>
          </a:r>
        </a:p>
      </dsp:txBody>
      <dsp:txXfrm>
        <a:off x="0" y="2874627"/>
        <a:ext cx="4981733" cy="1436260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509A27-A312-124B-9AB3-52993C1A03E9}">
      <dsp:nvSpPr>
        <dsp:cNvPr id="0" name=""/>
        <dsp:cNvSpPr/>
      </dsp:nvSpPr>
      <dsp:spPr>
        <a:xfrm>
          <a:off x="0" y="1213"/>
          <a:ext cx="68487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5FA53-AC8A-7B42-939C-A8D382F4379B}">
      <dsp:nvSpPr>
        <dsp:cNvPr id="0" name=""/>
        <dsp:cNvSpPr/>
      </dsp:nvSpPr>
      <dsp:spPr>
        <a:xfrm>
          <a:off x="0" y="0"/>
          <a:ext cx="6848715" cy="827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These form a set of </a:t>
          </a:r>
          <a:r>
            <a:rPr lang="en-US" sz="2300" b="1" kern="1200" dirty="0"/>
            <a:t>sine</a:t>
          </a:r>
          <a:r>
            <a:rPr lang="en-US" sz="2300" kern="1200" dirty="0"/>
            <a:t> and </a:t>
          </a:r>
          <a:r>
            <a:rPr lang="en-US" sz="2300" b="1" kern="1200" dirty="0"/>
            <a:t>cosine</a:t>
          </a:r>
          <a:r>
            <a:rPr lang="en-US" sz="2300" kern="1200" dirty="0"/>
            <a:t> waves with </a:t>
          </a:r>
          <a:r>
            <a:rPr lang="en-US" sz="2300" b="1" kern="1200" dirty="0"/>
            <a:t>unity</a:t>
          </a:r>
          <a:r>
            <a:rPr lang="en-US" sz="2300" kern="1200" dirty="0"/>
            <a:t> amplitude. </a:t>
          </a:r>
        </a:p>
      </dsp:txBody>
      <dsp:txXfrm>
        <a:off x="0" y="0"/>
        <a:ext cx="6848715" cy="827485"/>
      </dsp:txXfrm>
    </dsp:sp>
    <dsp:sp modelId="{6348D3AF-2940-4C48-A134-85F7ABED6395}">
      <dsp:nvSpPr>
        <dsp:cNvPr id="0" name=""/>
        <dsp:cNvSpPr/>
      </dsp:nvSpPr>
      <dsp:spPr>
        <a:xfrm>
          <a:off x="0" y="828699"/>
          <a:ext cx="68487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16085-8B87-5D40-B7C3-4F6ABDCD98E8}">
      <dsp:nvSpPr>
        <dsp:cNvPr id="0" name=""/>
        <dsp:cNvSpPr/>
      </dsp:nvSpPr>
      <dsp:spPr>
        <a:xfrm>
          <a:off x="0" y="828699"/>
          <a:ext cx="6848715" cy="827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original signal was </a:t>
          </a:r>
          <a:r>
            <a:rPr lang="en-US" sz="2300" b="1" kern="1200" dirty="0"/>
            <a:t>decomposed</a:t>
          </a:r>
          <a:r>
            <a:rPr lang="en-US" sz="2300" kern="1200" dirty="0"/>
            <a:t> into these waves. </a:t>
          </a:r>
        </a:p>
      </dsp:txBody>
      <dsp:txXfrm>
        <a:off x="0" y="828699"/>
        <a:ext cx="6848715" cy="827485"/>
      </dsp:txXfrm>
    </dsp:sp>
    <dsp:sp modelId="{1F1B2D81-E827-7244-8FCF-B0DBF33F9441}">
      <dsp:nvSpPr>
        <dsp:cNvPr id="0" name=""/>
        <dsp:cNvSpPr/>
      </dsp:nvSpPr>
      <dsp:spPr>
        <a:xfrm>
          <a:off x="0" y="1656184"/>
          <a:ext cx="684871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6DB29-2303-B048-A0DA-68D39BDBD1D7}">
      <dsp:nvSpPr>
        <dsp:cNvPr id="0" name=""/>
        <dsp:cNvSpPr/>
      </dsp:nvSpPr>
      <dsp:spPr>
        <a:xfrm>
          <a:off x="0" y="1656184"/>
          <a:ext cx="6848715" cy="827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These waves were also used to </a:t>
          </a:r>
          <a:r>
            <a:rPr lang="en-US" sz="2300" b="1" kern="1200" dirty="0"/>
            <a:t>synthesize</a:t>
          </a:r>
          <a:r>
            <a:rPr lang="en-US" sz="2300" kern="1200" dirty="0"/>
            <a:t> the original signal. </a:t>
          </a:r>
        </a:p>
      </dsp:txBody>
      <dsp:txXfrm>
        <a:off x="0" y="1656184"/>
        <a:ext cx="6848715" cy="82748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BEE54-B595-194D-BD57-C0CFC7151D52}">
      <dsp:nvSpPr>
        <dsp:cNvPr id="0" name=""/>
        <dsp:cNvSpPr/>
      </dsp:nvSpPr>
      <dsp:spPr>
        <a:xfrm>
          <a:off x="392" y="292925"/>
          <a:ext cx="3218664" cy="16093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0" kern="120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There is an entire family of Fourier Transforms! </a:t>
          </a:r>
        </a:p>
      </dsp:txBody>
      <dsp:txXfrm>
        <a:off x="392" y="292925"/>
        <a:ext cx="3218664" cy="160933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466F0-DE7A-054A-85D3-A6832764918F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Why do we care so much about the Fourier Transform in DSP?</a:t>
          </a:r>
        </a:p>
      </dsp:txBody>
      <dsp:txXfrm>
        <a:off x="64083" y="70494"/>
        <a:ext cx="10387434" cy="118457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A39B1-EAC5-B445-9171-E9BF4AB90CD1}">
      <dsp:nvSpPr>
        <dsp:cNvPr id="0" name=""/>
        <dsp:cNvSpPr/>
      </dsp:nvSpPr>
      <dsp:spPr>
        <a:xfrm>
          <a:off x="0" y="0"/>
          <a:ext cx="47964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AECDD-231C-9046-A359-971558D06A5E}">
      <dsp:nvSpPr>
        <dsp:cNvPr id="0" name=""/>
        <dsp:cNvSpPr/>
      </dsp:nvSpPr>
      <dsp:spPr>
        <a:xfrm>
          <a:off x="0" y="0"/>
          <a:ext cx="4796481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Fourier Transform is an extremely powerful mathematical tool that allows you to view your signals in a different domain</a:t>
          </a:r>
        </a:p>
      </dsp:txBody>
      <dsp:txXfrm>
        <a:off x="0" y="0"/>
        <a:ext cx="4796481" cy="1087834"/>
      </dsp:txXfrm>
    </dsp:sp>
    <dsp:sp modelId="{09D46E64-7B07-7942-8D3E-97D383AA229F}">
      <dsp:nvSpPr>
        <dsp:cNvPr id="0" name=""/>
        <dsp:cNvSpPr/>
      </dsp:nvSpPr>
      <dsp:spPr>
        <a:xfrm>
          <a:off x="0" y="1087834"/>
          <a:ext cx="47964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C33BB-0A8D-0441-9AD9-5DDE2DB7867B}">
      <dsp:nvSpPr>
        <dsp:cNvPr id="0" name=""/>
        <dsp:cNvSpPr/>
      </dsp:nvSpPr>
      <dsp:spPr>
        <a:xfrm>
          <a:off x="0" y="1087834"/>
          <a:ext cx="4796481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Signals can be represented in the </a:t>
          </a:r>
          <a:r>
            <a:rPr lang="en-US" sz="2000" b="1" kern="1200"/>
            <a:t>Time Domain</a:t>
          </a:r>
          <a:r>
            <a:rPr lang="en-US" sz="2000" kern="1200"/>
            <a:t> and in the </a:t>
          </a:r>
          <a:r>
            <a:rPr lang="en-US" sz="2000" b="1" kern="1200"/>
            <a:t>Frequency Domain</a:t>
          </a:r>
          <a:r>
            <a:rPr lang="en-US" sz="2000" kern="1200"/>
            <a:t>. </a:t>
          </a:r>
        </a:p>
      </dsp:txBody>
      <dsp:txXfrm>
        <a:off x="0" y="1087834"/>
        <a:ext cx="4796481" cy="1087834"/>
      </dsp:txXfrm>
    </dsp:sp>
    <dsp:sp modelId="{31C91C6B-C1D5-B44F-AE51-23A54C4312E5}">
      <dsp:nvSpPr>
        <dsp:cNvPr id="0" name=""/>
        <dsp:cNvSpPr/>
      </dsp:nvSpPr>
      <dsp:spPr>
        <a:xfrm>
          <a:off x="0" y="2175669"/>
          <a:ext cx="47964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4361B-C904-E844-BC13-AC264F2DDCE4}">
      <dsp:nvSpPr>
        <dsp:cNvPr id="0" name=""/>
        <dsp:cNvSpPr/>
      </dsp:nvSpPr>
      <dsp:spPr>
        <a:xfrm>
          <a:off x="0" y="2175669"/>
          <a:ext cx="4796481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Fourier Transform is the mathematical relationship between these two representations. </a:t>
          </a:r>
        </a:p>
      </dsp:txBody>
      <dsp:txXfrm>
        <a:off x="0" y="2175669"/>
        <a:ext cx="4796481" cy="1087834"/>
      </dsp:txXfrm>
    </dsp:sp>
    <dsp:sp modelId="{220EBD5B-E22B-7240-83B3-7DBBCDD2EED6}">
      <dsp:nvSpPr>
        <dsp:cNvPr id="0" name=""/>
        <dsp:cNvSpPr/>
      </dsp:nvSpPr>
      <dsp:spPr>
        <a:xfrm>
          <a:off x="0" y="3263503"/>
          <a:ext cx="479648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90F92-6C09-E140-99D4-4D371FF233EB}">
      <dsp:nvSpPr>
        <dsp:cNvPr id="0" name=""/>
        <dsp:cNvSpPr/>
      </dsp:nvSpPr>
      <dsp:spPr>
        <a:xfrm>
          <a:off x="0" y="3263503"/>
          <a:ext cx="4796481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NOTE:</a:t>
          </a:r>
          <a:r>
            <a:rPr lang="en-US" sz="2000" b="1" u="none" kern="1200" dirty="0"/>
            <a:t> </a:t>
          </a:r>
          <a:r>
            <a:rPr lang="en-US" sz="2000" b="1" kern="1200" dirty="0"/>
            <a:t>A change in one domain results in a change in the other one!</a:t>
          </a:r>
        </a:p>
      </dsp:txBody>
      <dsp:txXfrm>
        <a:off x="0" y="3263503"/>
        <a:ext cx="4796481" cy="1087834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4E67E-7F24-AF40-8B55-382AA295E691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Ok, what about this thing called the Fast Fourier Transform (FFT)? </a:t>
          </a:r>
        </a:p>
      </dsp:txBody>
      <dsp:txXfrm>
        <a:off x="64083" y="70494"/>
        <a:ext cx="10387434" cy="11845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19470-62B8-8146-B463-A5158CC5EA40}">
      <dsp:nvSpPr>
        <dsp:cNvPr id="0" name=""/>
        <dsp:cNvSpPr/>
      </dsp:nvSpPr>
      <dsp:spPr>
        <a:xfrm>
          <a:off x="0" y="400"/>
          <a:ext cx="9144000" cy="238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The Importance of Linear Systems in DSP</a:t>
          </a:r>
        </a:p>
      </dsp:txBody>
      <dsp:txXfrm>
        <a:off x="116514" y="116914"/>
        <a:ext cx="8910972" cy="2153772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56F30-BA14-A140-9E26-27C9F06073A2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CABF4-44E6-B644-9DF2-E6E06279E217}">
      <dsp:nvSpPr>
        <dsp:cNvPr id="0" name=""/>
        <dsp:cNvSpPr/>
      </dsp:nvSpPr>
      <dsp:spPr>
        <a:xfrm>
          <a:off x="0" y="0"/>
          <a:ext cx="210312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Fast Fourier Transform (FFT)</a:t>
          </a:r>
        </a:p>
      </dsp:txBody>
      <dsp:txXfrm>
        <a:off x="0" y="0"/>
        <a:ext cx="2103120" cy="4351338"/>
      </dsp:txXfrm>
    </dsp:sp>
    <dsp:sp modelId="{74F166FA-EB3E-524F-9DC0-CEDC63605B93}">
      <dsp:nvSpPr>
        <dsp:cNvPr id="0" name=""/>
        <dsp:cNvSpPr/>
      </dsp:nvSpPr>
      <dsp:spPr>
        <a:xfrm>
          <a:off x="2260854" y="51151"/>
          <a:ext cx="8254746" cy="102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Is another method for calculating the DFT. </a:t>
          </a:r>
        </a:p>
      </dsp:txBody>
      <dsp:txXfrm>
        <a:off x="2260854" y="51151"/>
        <a:ext cx="8254746" cy="1023031"/>
      </dsp:txXfrm>
    </dsp:sp>
    <dsp:sp modelId="{949AA838-FE64-3F40-9C72-75612148ADC0}">
      <dsp:nvSpPr>
        <dsp:cNvPr id="0" name=""/>
        <dsp:cNvSpPr/>
      </dsp:nvSpPr>
      <dsp:spPr>
        <a:xfrm>
          <a:off x="2103120" y="107418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9B70D-3736-D443-8128-0515CFF3F198}">
      <dsp:nvSpPr>
        <dsp:cNvPr id="0" name=""/>
        <dsp:cNvSpPr/>
      </dsp:nvSpPr>
      <dsp:spPr>
        <a:xfrm>
          <a:off x="2260854" y="1125335"/>
          <a:ext cx="8254746" cy="102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Produces the same results as with the DFT</a:t>
          </a:r>
        </a:p>
      </dsp:txBody>
      <dsp:txXfrm>
        <a:off x="2260854" y="1125335"/>
        <a:ext cx="8254746" cy="1023031"/>
      </dsp:txXfrm>
    </dsp:sp>
    <dsp:sp modelId="{28938960-92CF-C544-B98D-C611D10B5CBC}">
      <dsp:nvSpPr>
        <dsp:cNvPr id="0" name=""/>
        <dsp:cNvSpPr/>
      </dsp:nvSpPr>
      <dsp:spPr>
        <a:xfrm>
          <a:off x="2103120" y="214836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1159A-2F3A-1142-8337-EE0AD5AA9C78}">
      <dsp:nvSpPr>
        <dsp:cNvPr id="0" name=""/>
        <dsp:cNvSpPr/>
      </dsp:nvSpPr>
      <dsp:spPr>
        <a:xfrm>
          <a:off x="2260854" y="2199518"/>
          <a:ext cx="8254746" cy="102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Is incredibly </a:t>
          </a:r>
          <a:r>
            <a:rPr lang="en-US" sz="2800" b="1" kern="1200" dirty="0"/>
            <a:t>efficient</a:t>
          </a:r>
          <a:r>
            <a:rPr lang="en-US" sz="2800" kern="1200" dirty="0"/>
            <a:t> and it can often reduce </a:t>
          </a:r>
          <a:r>
            <a:rPr lang="en-US" sz="2800" b="1" kern="1200" dirty="0"/>
            <a:t>computation time by hundreds</a:t>
          </a:r>
        </a:p>
      </dsp:txBody>
      <dsp:txXfrm>
        <a:off x="2260854" y="2199518"/>
        <a:ext cx="8254746" cy="1023031"/>
      </dsp:txXfrm>
    </dsp:sp>
    <dsp:sp modelId="{A35814B8-4F6F-284F-8C2E-AAB3F78DE1C7}">
      <dsp:nvSpPr>
        <dsp:cNvPr id="0" name=""/>
        <dsp:cNvSpPr/>
      </dsp:nvSpPr>
      <dsp:spPr>
        <a:xfrm>
          <a:off x="2103120" y="3222550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ED4473-3B1E-1E47-9EB0-7BF74D8088D1}">
      <dsp:nvSpPr>
        <dsp:cNvPr id="0" name=""/>
        <dsp:cNvSpPr/>
      </dsp:nvSpPr>
      <dsp:spPr>
        <a:xfrm>
          <a:off x="2260854" y="3273701"/>
          <a:ext cx="8254746" cy="102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Makes all DPS techniques possible, period!</a:t>
          </a:r>
        </a:p>
      </dsp:txBody>
      <dsp:txXfrm>
        <a:off x="2260854" y="3273701"/>
        <a:ext cx="8254746" cy="1023031"/>
      </dsp:txXfrm>
    </dsp:sp>
    <dsp:sp modelId="{3F5A39AA-8FD9-7F40-9D14-09FEB01EC6EB}">
      <dsp:nvSpPr>
        <dsp:cNvPr id="0" name=""/>
        <dsp:cNvSpPr/>
      </dsp:nvSpPr>
      <dsp:spPr>
        <a:xfrm>
          <a:off x="2103120" y="429673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3ED9EA-0D40-1E49-8C8A-D02C218D8918}">
      <dsp:nvSpPr>
        <dsp:cNvPr id="0" name=""/>
        <dsp:cNvSpPr/>
      </dsp:nvSpPr>
      <dsp:spPr>
        <a:xfrm>
          <a:off x="0" y="51164"/>
          <a:ext cx="10515600" cy="1223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What is the take away message here? </a:t>
          </a:r>
        </a:p>
      </dsp:txBody>
      <dsp:txXfrm>
        <a:off x="59713" y="110877"/>
        <a:ext cx="10396174" cy="1103809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7DA92-6ADD-7E49-BB6F-3E5DBBED335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89808-B3CE-0644-ACF3-54C715122D8D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Linearity of a system</a:t>
          </a:r>
        </a:p>
      </dsp:txBody>
      <dsp:txXfrm>
        <a:off x="0" y="0"/>
        <a:ext cx="10515600" cy="1087834"/>
      </dsp:txXfrm>
    </dsp:sp>
    <dsp:sp modelId="{75B5E400-C3D1-8245-9101-76DED98EF2DF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C8D3DA-5263-C041-B2A1-5592467C0912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Convolution </a:t>
          </a:r>
        </a:p>
      </dsp:txBody>
      <dsp:txXfrm>
        <a:off x="0" y="1087834"/>
        <a:ext cx="10515600" cy="1087834"/>
      </dsp:txXfrm>
    </dsp:sp>
    <dsp:sp modelId="{02521801-15AF-CF43-B959-5C5B524650F6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77FF6-6C13-B74B-AF2B-233227697FDC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Impulse Function</a:t>
          </a:r>
        </a:p>
      </dsp:txBody>
      <dsp:txXfrm>
        <a:off x="0" y="2175669"/>
        <a:ext cx="10515600" cy="1087834"/>
      </dsp:txXfrm>
    </dsp:sp>
    <dsp:sp modelId="{5C79179F-90F9-4841-B89E-964A112D336D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FF8BE-9FE3-6540-9289-82417B53CA8E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Time and Frequency domains in DSP </a:t>
          </a:r>
        </a:p>
      </dsp:txBody>
      <dsp:txXfrm>
        <a:off x="0" y="3263503"/>
        <a:ext cx="10515600" cy="10878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13104-4C3D-9646-9317-A99DCE46AD2B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Most DSP techniques are based on a Divide-and-Conquer Strategy called </a:t>
          </a:r>
          <a:r>
            <a:rPr lang="en-US" sz="3300" b="1" u="sng" kern="1200" dirty="0"/>
            <a:t>Superposition</a:t>
          </a:r>
          <a:r>
            <a:rPr lang="en-US" sz="3300" kern="1200" dirty="0"/>
            <a:t>. </a:t>
          </a:r>
        </a:p>
      </dsp:txBody>
      <dsp:txXfrm>
        <a:off x="64083" y="70494"/>
        <a:ext cx="10387434" cy="11845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B311F8-A48E-BB4F-925B-4C13C2923C13}">
      <dsp:nvSpPr>
        <dsp:cNvPr id="0" name=""/>
        <dsp:cNvSpPr/>
      </dsp:nvSpPr>
      <dsp:spPr>
        <a:xfrm>
          <a:off x="0" y="5272"/>
          <a:ext cx="5181600" cy="7435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In Superposition, the signal is:</a:t>
          </a:r>
        </a:p>
      </dsp:txBody>
      <dsp:txXfrm>
        <a:off x="36296" y="41568"/>
        <a:ext cx="5109008" cy="670943"/>
      </dsp:txXfrm>
    </dsp:sp>
    <dsp:sp modelId="{554EA330-EA2B-204C-8F5F-1F5A25EF5B27}">
      <dsp:nvSpPr>
        <dsp:cNvPr id="0" name=""/>
        <dsp:cNvSpPr/>
      </dsp:nvSpPr>
      <dsp:spPr>
        <a:xfrm>
          <a:off x="0" y="748807"/>
          <a:ext cx="5181600" cy="1572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516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Broken into simple components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Each component processed individually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Results are reunited  </a:t>
          </a:r>
        </a:p>
      </dsp:txBody>
      <dsp:txXfrm>
        <a:off x="0" y="748807"/>
        <a:ext cx="5181600" cy="15721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603B1-0CC4-F547-BE1C-C9F5D93C1A33}">
      <dsp:nvSpPr>
        <dsp:cNvPr id="0" name=""/>
        <dsp:cNvSpPr/>
      </dsp:nvSpPr>
      <dsp:spPr>
        <a:xfrm>
          <a:off x="0" y="6411"/>
          <a:ext cx="10515600" cy="13127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Illustration of </a:t>
          </a:r>
          <a:r>
            <a:rPr lang="en-US" sz="3300" b="1" i="1" kern="1200" dirty="0"/>
            <a:t>Decomposition</a:t>
          </a:r>
          <a:r>
            <a:rPr lang="en-US" sz="3300" kern="1200" dirty="0"/>
            <a:t> and </a:t>
          </a:r>
          <a:r>
            <a:rPr lang="en-US" sz="3300" b="1" i="1" kern="1200" dirty="0"/>
            <a:t>Synthesis</a:t>
          </a:r>
          <a:r>
            <a:rPr lang="en-US" sz="3300" kern="1200" dirty="0"/>
            <a:t> of linear signals. </a:t>
          </a:r>
        </a:p>
      </dsp:txBody>
      <dsp:txXfrm>
        <a:off x="64083" y="70494"/>
        <a:ext cx="10387434" cy="11845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A6D50-6713-9944-A7E8-2BDCC5390069}">
      <dsp:nvSpPr>
        <dsp:cNvPr id="0" name=""/>
        <dsp:cNvSpPr/>
      </dsp:nvSpPr>
      <dsp:spPr>
        <a:xfrm>
          <a:off x="0" y="260154"/>
          <a:ext cx="10515600" cy="1007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Convolution and Fourier analysis</a:t>
          </a:r>
        </a:p>
      </dsp:txBody>
      <dsp:txXfrm>
        <a:off x="49176" y="309330"/>
        <a:ext cx="10417248" cy="909018"/>
      </dsp:txXfrm>
    </dsp:sp>
    <dsp:sp modelId="{D45CBFB9-C887-E842-8FBF-D7E28ADDE27A}">
      <dsp:nvSpPr>
        <dsp:cNvPr id="0" name=""/>
        <dsp:cNvSpPr/>
      </dsp:nvSpPr>
      <dsp:spPr>
        <a:xfrm>
          <a:off x="0" y="1388484"/>
          <a:ext cx="10515600" cy="1007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Both techniques are based on: </a:t>
          </a:r>
        </a:p>
      </dsp:txBody>
      <dsp:txXfrm>
        <a:off x="49176" y="1437660"/>
        <a:ext cx="10417248" cy="909018"/>
      </dsp:txXfrm>
    </dsp:sp>
    <dsp:sp modelId="{65F676E2-1EE5-4A48-8532-2DE9F14E6018}">
      <dsp:nvSpPr>
        <dsp:cNvPr id="0" name=""/>
        <dsp:cNvSpPr/>
      </dsp:nvSpPr>
      <dsp:spPr>
        <a:xfrm>
          <a:off x="0" y="2395854"/>
          <a:ext cx="10515600" cy="1695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3300" kern="1200" dirty="0"/>
            <a:t> Decomposing signals into simple additive components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3300" kern="1200" dirty="0"/>
            <a:t> Processing the components in some useful manner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sz="3300" kern="1200" dirty="0"/>
            <a:t> Synthesizing the components into a final result</a:t>
          </a:r>
        </a:p>
      </dsp:txBody>
      <dsp:txXfrm>
        <a:off x="0" y="2395854"/>
        <a:ext cx="10515600" cy="1695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0AB5B-DEB0-E34F-8E20-713B0D850D5B}" type="datetimeFigureOut">
              <a:rPr lang="en-US" smtClean="0"/>
              <a:t>7/19/20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FF894-AD30-D644-B83C-C9B47512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AC23-6F0D-AC49-BE2B-2CCCBF135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B7EF9-C46E-7E40-97B9-06D2B676B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A606A-6514-0745-BE47-88E9FDF9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EEBFC-10A1-0C4A-B65C-1AE847B8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9E984-764A-8749-BD89-DC548B702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3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44638-C408-1C4E-B7B5-2F3C3FC0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42324-18D3-3546-8AF1-FB6A19C39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26DE8-C3D6-DC48-A1D9-D7E3603B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68E28-3F51-8E4C-845F-8FCE68FCC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32331-459F-C04A-A87C-326AAC3F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71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BCB1F-37C8-0B48-959F-65E97A40B5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BD4F2-4199-B543-91CF-41087E59D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01EF4-D1A4-4548-A7A3-8F1BD417F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51879-1D21-FF4E-AC40-94790758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8FC27-84FA-194B-9E2B-9B3943DF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8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D115E-BD8D-5C4B-8A62-9A7BF642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AFA22-3A17-654D-B8DC-FC5C068A4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FBFA-4CE9-074C-97A4-9A921593C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E7DBF-BCAA-7244-B0BC-EBF2BC63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D7871-3124-B745-9574-E59E8DB6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8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9559-6BB9-FA40-8A7A-2AAC8F61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13F61-62E6-6144-97B4-3C7C05763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950F-3D60-E54F-A871-715908ED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AD845-1EA2-2943-8181-86050EEA6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D1E98-13AA-484F-B3E2-125D7F01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8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0BBF-CE6E-BB4A-B702-D5FA87F7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AD6B4-A59E-2F41-9567-7660D3484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7A624-4A9C-F245-8792-231C4D93B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CA049-05DA-034E-953C-C94FAB8E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B4A9E-F66F-874A-B977-2843EFE98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483A9-4902-8946-B576-13B4F6589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06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1C0A-DB02-5D41-B834-1FDBCCA9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244FD-CAF2-A045-998F-0904E1958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AC441-2575-CA4B-834F-37E6B8F65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27D94-37F6-3143-9ABF-89E2B7166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2D039-43AE-8E47-BF40-89CC559B3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AA6818-1BBC-794E-8736-4967343E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FEB32-1DE5-8C4D-AAAF-9AD7C848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EFA8C0-308B-9749-BC42-18744BCF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86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9E6A-CDA4-C64E-99A4-CE88DB5A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4CD10-F709-A045-B63E-93AB8B4F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551B18-F0A8-214A-BC4B-03A7CD9CC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43B00-985A-3446-B3A1-F6C2AECD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40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351D8-4461-0A46-A7BA-F880825B3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EFD71-B81B-DC43-9F84-45571A23C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51CA7-E214-7247-8822-E79823B8F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16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B1EA-03C9-6C4E-A237-EED75B69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6178-8FAA-4149-A785-29393602A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88C9D-BEE5-0145-A4FA-7FCD2B3D8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0766A-6EC9-5347-ADD3-77457C8FF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DDFCC7-41E4-994B-BF97-ED1E5619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A33C1-8CE4-D54C-B3F1-EC0CF48A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3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4F5A-5F6A-A347-AE25-F507AE18F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1E7D2B-E208-D249-A79D-933BA07ED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C0581-61CA-444B-B572-77F9221BD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365CA-18DF-9D41-A384-B941F32FE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C6571-EB17-254C-B8AA-72A68DEC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7B4FD-3DB6-DA48-B79B-ECF40978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38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256A79-C638-AD45-9297-B195B236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09847-D307-7B4F-95EB-6C6B1D0F6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39743-8050-894F-BF03-879E77437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13E68-49B1-FC4C-B004-55EEB77B895F}" type="datetimeFigureOut">
              <a:rPr lang="en-US" smtClean="0"/>
              <a:t>7/19/20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4D8CF-1990-084A-A0AE-90C0EAAA4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31B22-569A-B54B-9B19-742A139E7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ADFC-63B1-D249-9E54-81F0ABE4B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70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image" Target="../media/image8.png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7.xml"/><Relationship Id="rId12" Type="http://schemas.openxmlformats.org/officeDocument/2006/relationships/image" Target="../media/image7.tiff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6.xml"/><Relationship Id="rId12" Type="http://schemas.openxmlformats.org/officeDocument/2006/relationships/image" Target="../media/image10.tiff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8.xml"/><Relationship Id="rId12" Type="http://schemas.openxmlformats.org/officeDocument/2006/relationships/image" Target="../media/image11.tiff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31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3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Layout" Target="../diagrams/layout32.xml"/><Relationship Id="rId7" Type="http://schemas.openxmlformats.org/officeDocument/2006/relationships/image" Target="../media/image12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diagramLayout" Target="../diagrams/layout3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16.tiff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3" Type="http://schemas.openxmlformats.org/officeDocument/2006/relationships/diagramData" Target="../diagrams/data37.xml"/><Relationship Id="rId7" Type="http://schemas.microsoft.com/office/2007/relationships/diagramDrawing" Target="../diagrams/drawing35.xml"/><Relationship Id="rId12" Type="http://schemas.microsoft.com/office/2007/relationships/diagramDrawing" Target="../diagrams/drawing36.xm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11" Type="http://schemas.openxmlformats.org/officeDocument/2006/relationships/diagramColors" Target="../diagrams/colors36.xml"/><Relationship Id="rId5" Type="http://schemas.openxmlformats.org/officeDocument/2006/relationships/diagramQuickStyle" Target="../diagrams/quickStyle35.xml"/><Relationship Id="rId10" Type="http://schemas.openxmlformats.org/officeDocument/2006/relationships/diagramQuickStyle" Target="../diagrams/quickStyle36.xml"/><Relationship Id="rId4" Type="http://schemas.openxmlformats.org/officeDocument/2006/relationships/diagramLayout" Target="../diagrams/layout35.xml"/><Relationship Id="rId9" Type="http://schemas.openxmlformats.org/officeDocument/2006/relationships/diagramLayout" Target="../diagrams/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18.tiff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7" Type="http://schemas.openxmlformats.org/officeDocument/2006/relationships/image" Target="../media/image19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" Type="http://schemas.openxmlformats.org/officeDocument/2006/relationships/diagramData" Target="../diagrams/data3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39.xml"/><Relationship Id="rId7" Type="http://schemas.openxmlformats.org/officeDocument/2006/relationships/diagramData" Target="../diagrams/data42.xml"/><Relationship Id="rId12" Type="http://schemas.openxmlformats.org/officeDocument/2006/relationships/image" Target="../media/image20.tiff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9.xml"/><Relationship Id="rId11" Type="http://schemas.microsoft.com/office/2007/relationships/diagramDrawing" Target="../diagrams/drawing40.xml"/><Relationship Id="rId5" Type="http://schemas.openxmlformats.org/officeDocument/2006/relationships/diagramColors" Target="../diagrams/colors39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9.xml"/><Relationship Id="rId9" Type="http://schemas.openxmlformats.org/officeDocument/2006/relationships/diagramQuickStyle" Target="../diagrams/quickStyle4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2.xml"/><Relationship Id="rId3" Type="http://schemas.openxmlformats.org/officeDocument/2006/relationships/diagramLayout" Target="../diagrams/layout41.xml"/><Relationship Id="rId7" Type="http://schemas.openxmlformats.org/officeDocument/2006/relationships/diagramData" Target="../diagrams/data44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11" Type="http://schemas.microsoft.com/office/2007/relationships/diagramDrawing" Target="../diagrams/drawing42.xml"/><Relationship Id="rId5" Type="http://schemas.openxmlformats.org/officeDocument/2006/relationships/diagramColors" Target="../diagrams/colors41.xml"/><Relationship Id="rId10" Type="http://schemas.openxmlformats.org/officeDocument/2006/relationships/diagramColors" Target="../diagrams/colors42.xml"/><Relationship Id="rId4" Type="http://schemas.openxmlformats.org/officeDocument/2006/relationships/diagramQuickStyle" Target="../diagrams/quickStyle41.xml"/><Relationship Id="rId9" Type="http://schemas.openxmlformats.org/officeDocument/2006/relationships/diagramQuickStyle" Target="../diagrams/quickStyle4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4.xml"/><Relationship Id="rId13" Type="http://schemas.openxmlformats.org/officeDocument/2006/relationships/image" Target="../media/image22.tiff"/><Relationship Id="rId3" Type="http://schemas.openxmlformats.org/officeDocument/2006/relationships/diagramLayout" Target="../diagrams/layout43.xml"/><Relationship Id="rId7" Type="http://schemas.openxmlformats.org/officeDocument/2006/relationships/diagramData" Target="../diagrams/data46.xml"/><Relationship Id="rId12" Type="http://schemas.openxmlformats.org/officeDocument/2006/relationships/image" Target="../media/image21.tiff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11" Type="http://schemas.microsoft.com/office/2007/relationships/diagramDrawing" Target="../diagrams/drawing44.xml"/><Relationship Id="rId5" Type="http://schemas.openxmlformats.org/officeDocument/2006/relationships/diagramColors" Target="../diagrams/colors43.xml"/><Relationship Id="rId10" Type="http://schemas.openxmlformats.org/officeDocument/2006/relationships/diagramColors" Target="../diagrams/colors44.xml"/><Relationship Id="rId4" Type="http://schemas.openxmlformats.org/officeDocument/2006/relationships/diagramQuickStyle" Target="../diagrams/quickStyle43.xml"/><Relationship Id="rId9" Type="http://schemas.openxmlformats.org/officeDocument/2006/relationships/diagramQuickStyle" Target="../diagrams/quickStyle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7" Type="http://schemas.openxmlformats.org/officeDocument/2006/relationships/image" Target="../media/image23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6.xm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8.xml"/><Relationship Id="rId3" Type="http://schemas.openxmlformats.org/officeDocument/2006/relationships/diagramLayout" Target="../diagrams/layout47.xml"/><Relationship Id="rId7" Type="http://schemas.openxmlformats.org/officeDocument/2006/relationships/diagramData" Target="../diagrams/data50.xml"/><Relationship Id="rId12" Type="http://schemas.openxmlformats.org/officeDocument/2006/relationships/image" Target="../media/image25.tiff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11" Type="http://schemas.microsoft.com/office/2007/relationships/diagramDrawing" Target="../diagrams/drawing48.xml"/><Relationship Id="rId5" Type="http://schemas.openxmlformats.org/officeDocument/2006/relationships/diagramColors" Target="../diagrams/colors47.xml"/><Relationship Id="rId10" Type="http://schemas.openxmlformats.org/officeDocument/2006/relationships/diagramColors" Target="../diagrams/colors48.xml"/><Relationship Id="rId4" Type="http://schemas.openxmlformats.org/officeDocument/2006/relationships/diagramQuickStyle" Target="../diagrams/quickStyle47.xml"/><Relationship Id="rId9" Type="http://schemas.openxmlformats.org/officeDocument/2006/relationships/diagramQuickStyle" Target="../diagrams/quickStyle4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diagramLayout" Target="../diagrams/layout49.xml"/><Relationship Id="rId7" Type="http://schemas.openxmlformats.org/officeDocument/2006/relationships/diagramData" Target="../diagrams/data52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11" Type="http://schemas.microsoft.com/office/2007/relationships/diagramDrawing" Target="../diagrams/drawing50.xml"/><Relationship Id="rId5" Type="http://schemas.openxmlformats.org/officeDocument/2006/relationships/diagramColors" Target="../diagrams/colors49.xml"/><Relationship Id="rId10" Type="http://schemas.openxmlformats.org/officeDocument/2006/relationships/diagramColors" Target="../diagrams/colors50.xml"/><Relationship Id="rId4" Type="http://schemas.openxmlformats.org/officeDocument/2006/relationships/diagramQuickStyle" Target="../diagrams/quickStyle49.xml"/><Relationship Id="rId9" Type="http://schemas.openxmlformats.org/officeDocument/2006/relationships/diagramQuickStyle" Target="../diagrams/quickStyle5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2.xml"/><Relationship Id="rId3" Type="http://schemas.openxmlformats.org/officeDocument/2006/relationships/diagramLayout" Target="../diagrams/layout51.xml"/><Relationship Id="rId7" Type="http://schemas.openxmlformats.org/officeDocument/2006/relationships/diagramData" Target="../diagrams/data54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11" Type="http://schemas.microsoft.com/office/2007/relationships/diagramDrawing" Target="../diagrams/drawing52.xml"/><Relationship Id="rId5" Type="http://schemas.openxmlformats.org/officeDocument/2006/relationships/diagramColors" Target="../diagrams/colors51.xml"/><Relationship Id="rId10" Type="http://schemas.openxmlformats.org/officeDocument/2006/relationships/diagramColors" Target="../diagrams/colors52.xml"/><Relationship Id="rId4" Type="http://schemas.openxmlformats.org/officeDocument/2006/relationships/diagramQuickStyle" Target="../diagrams/quickStyle51.xml"/><Relationship Id="rId9" Type="http://schemas.openxmlformats.org/officeDocument/2006/relationships/diagramQuickStyle" Target="../diagrams/quickStyle5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xrayphysics.com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9.xml"/><Relationship Id="rId12" Type="http://schemas.openxmlformats.org/officeDocument/2006/relationships/image" Target="../media/image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diagramLayout" Target="../diagrams/layout8.xml"/><Relationship Id="rId7" Type="http://schemas.openxmlformats.org/officeDocument/2006/relationships/image" Target="../media/image2.tif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Layout" Target="../diagrams/layout12.xml"/><Relationship Id="rId7" Type="http://schemas.openxmlformats.org/officeDocument/2006/relationships/image" Target="../media/image4.tiff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0A00-804C-F740-AEFD-6083546DC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DSP Part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C5E0A-2ECE-5A47-A034-BA9E7D7CC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26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859182-9C73-1D42-8B8F-1854EBB53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894719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DFFE6D-1549-A247-8E55-799D4CC75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64377" y="1857522"/>
            <a:ext cx="7463246" cy="36687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F4753-86DE-024F-81C4-C2FA19861410}"/>
              </a:ext>
            </a:extLst>
          </p:cNvPr>
          <p:cNvSpPr txBox="1"/>
          <p:nvPr/>
        </p:nvSpPr>
        <p:spPr>
          <a:xfrm>
            <a:off x="4111710" y="6135939"/>
            <a:ext cx="3968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the Book: The Scientist &amp; Engineer's Guide to Digital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640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859182-9C73-1D42-8B8F-1854EBB53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463939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C2134F-4C17-6842-8E05-247E3A590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6175702"/>
              </p:ext>
            </p:extLst>
          </p:nvPr>
        </p:nvGraphicFramePr>
        <p:xfrm>
          <a:off x="838200" y="1825625"/>
          <a:ext cx="10515600" cy="3598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E8A32DD-78C4-4E42-9223-57CE67312A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8771" y="4865816"/>
            <a:ext cx="3644900" cy="55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96E66F-4F5A-FB46-87E8-C7CAFE410425}"/>
              </a:ext>
            </a:extLst>
          </p:cNvPr>
          <p:cNvSpPr txBox="1"/>
          <p:nvPr/>
        </p:nvSpPr>
        <p:spPr>
          <a:xfrm>
            <a:off x="946298" y="5720316"/>
            <a:ext cx="10122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Convolution</a:t>
            </a:r>
            <a:r>
              <a:rPr lang="en-US" b="1" dirty="0"/>
              <a:t> is an operation on </a:t>
            </a:r>
            <a:r>
              <a:rPr lang="en-US" b="1" u="sng" dirty="0"/>
              <a:t>two functions</a:t>
            </a:r>
            <a:r>
              <a:rPr lang="en-US" b="1" dirty="0"/>
              <a:t> to produce a </a:t>
            </a:r>
            <a:r>
              <a:rPr lang="en-US" b="1" u="sng" dirty="0"/>
              <a:t>third function</a:t>
            </a:r>
            <a:r>
              <a:rPr lang="en-US" b="1" dirty="0"/>
              <a:t> that expresses how the shape of one is modified by the other. </a:t>
            </a:r>
          </a:p>
        </p:txBody>
      </p:sp>
      <p:pic>
        <p:nvPicPr>
          <p:cNvPr id="1025" name="Picture 1" descr="page3image3155043936">
            <a:extLst>
              <a:ext uri="{FF2B5EF4-FFF2-40B4-BE49-F238E27FC236}">
                <a16:creationId xmlns:a16="http://schemas.microsoft.com/office/drawing/2014/main" id="{AF7D6E2F-B157-674D-98E9-8510A3FE8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87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B884-5E74-634B-B243-F6C4AD02CC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Example of Convolution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69C47-D6D1-1442-97A7-3E15ECDAB4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18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8141F-E172-F84F-A20B-74764214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84" y="1050826"/>
            <a:ext cx="7438776" cy="47563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2BF941-24B7-4E4F-A6B1-8A71846947E7}"/>
              </a:ext>
            </a:extLst>
          </p:cNvPr>
          <p:cNvSpPr txBox="1"/>
          <p:nvPr/>
        </p:nvSpPr>
        <p:spPr>
          <a:xfrm>
            <a:off x="4658498" y="494270"/>
            <a:ext cx="20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Pass Filter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2F89AC83-04DB-0740-839F-64A0A25AF5D9}"/>
              </a:ext>
            </a:extLst>
          </p:cNvPr>
          <p:cNvSpPr/>
          <p:nvPr/>
        </p:nvSpPr>
        <p:spPr>
          <a:xfrm flipH="1">
            <a:off x="5371481" y="863602"/>
            <a:ext cx="201416" cy="3578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314FEDD-450D-9144-A28C-9602A73CC411}"/>
              </a:ext>
            </a:extLst>
          </p:cNvPr>
          <p:cNvSpPr/>
          <p:nvPr/>
        </p:nvSpPr>
        <p:spPr>
          <a:xfrm rot="10800000" flipH="1">
            <a:off x="5270773" y="5821219"/>
            <a:ext cx="201416" cy="3578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02DF6-968D-A141-8C3C-2DD5BE386FB5}"/>
              </a:ext>
            </a:extLst>
          </p:cNvPr>
          <p:cNvSpPr txBox="1"/>
          <p:nvPr/>
        </p:nvSpPr>
        <p:spPr>
          <a:xfrm>
            <a:off x="4452757" y="6179064"/>
            <a:ext cx="203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High-Pass Filter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98212-B7C9-5F4C-BE5F-A98BFBF8B1DB}"/>
              </a:ext>
            </a:extLst>
          </p:cNvPr>
          <p:cNvSpPr txBox="1"/>
          <p:nvPr/>
        </p:nvSpPr>
        <p:spPr>
          <a:xfrm>
            <a:off x="9884904" y="1838581"/>
            <a:ext cx="203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Smoothing effect of the Low-Pass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682AD-B81A-E540-8A4C-470FF50CE50B}"/>
              </a:ext>
            </a:extLst>
          </p:cNvPr>
          <p:cNvSpPr txBox="1"/>
          <p:nvPr/>
        </p:nvSpPr>
        <p:spPr>
          <a:xfrm>
            <a:off x="9762452" y="3797825"/>
            <a:ext cx="2038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High-Pass allows only the more rapidly changing sine waves to go through. 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AF50EE6-D3DD-0A4B-A499-20B71E249BFB}"/>
              </a:ext>
            </a:extLst>
          </p:cNvPr>
          <p:cNvSpPr/>
          <p:nvPr/>
        </p:nvSpPr>
        <p:spPr>
          <a:xfrm rot="5400000" flipH="1">
            <a:off x="9561036" y="4191689"/>
            <a:ext cx="201416" cy="357844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71668B83-D8B3-8F40-9499-4DC051ABE90A}"/>
              </a:ext>
            </a:extLst>
          </p:cNvPr>
          <p:cNvSpPr/>
          <p:nvPr/>
        </p:nvSpPr>
        <p:spPr>
          <a:xfrm rot="5400000" flipH="1">
            <a:off x="9605274" y="1982825"/>
            <a:ext cx="201416" cy="357844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3E4E0C-DBD0-764E-B9E0-730E297467A6}"/>
              </a:ext>
            </a:extLst>
          </p:cNvPr>
          <p:cNvSpPr txBox="1"/>
          <p:nvPr/>
        </p:nvSpPr>
        <p:spPr>
          <a:xfrm>
            <a:off x="7723134" y="342357"/>
            <a:ext cx="351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Do you remember the definition of the Convolution? Can you observe it here?</a:t>
            </a:r>
          </a:p>
        </p:txBody>
      </p:sp>
    </p:spTree>
    <p:extLst>
      <p:ext uri="{BB962C8B-B14F-4D97-AF65-F5344CB8AC3E}">
        <p14:creationId xmlns:p14="http://schemas.microsoft.com/office/powerpoint/2010/main" val="19991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68C2A5B-9C67-4E42-9E80-6C307A873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986595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FA1BB3-521F-A945-8202-11E05A04AE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4653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55881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03A8-F529-A640-A46B-1CB708B2C8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Filters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F4F91-8068-D348-A120-807BF3A37F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5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4A6D37-31ED-5348-8B24-81FB87DF56E0}"/>
              </a:ext>
            </a:extLst>
          </p:cNvPr>
          <p:cNvGraphicFramePr/>
          <p:nvPr/>
        </p:nvGraphicFramePr>
        <p:xfrm>
          <a:off x="1524000" y="1122363"/>
          <a:ext cx="9144000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70A2783-EA5B-0C4E-A5C0-C3CD265B7F2A}"/>
              </a:ext>
            </a:extLst>
          </p:cNvPr>
          <p:cNvGraphicFramePr/>
          <p:nvPr/>
        </p:nvGraphicFramePr>
        <p:xfrm>
          <a:off x="1524000" y="3602038"/>
          <a:ext cx="9144000" cy="165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64351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2C3B0E-7E1D-3A4D-A5AE-C67A67AEC480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3B1529-3C28-C84C-A96B-BA43FAEFAE9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5364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52F980-8A2B-5341-97C5-D4CD2DB3B998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66B5D4-6CBE-A941-A35C-27F1210D7C01}"/>
              </a:ext>
            </a:extLst>
          </p:cNvPr>
          <p:cNvSpPr/>
          <p:nvPr/>
        </p:nvSpPr>
        <p:spPr>
          <a:xfrm>
            <a:off x="1243913" y="2421924"/>
            <a:ext cx="3138616" cy="200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Time Domain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DBC2E6-03AA-054E-AB77-740CAD87E0D2}"/>
              </a:ext>
            </a:extLst>
          </p:cNvPr>
          <p:cNvSpPr/>
          <p:nvPr/>
        </p:nvSpPr>
        <p:spPr>
          <a:xfrm>
            <a:off x="7809471" y="2421924"/>
            <a:ext cx="3138616" cy="200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Frequency Domain</a:t>
            </a:r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60A64544-15CD-2141-A806-352B4DA93577}"/>
              </a:ext>
            </a:extLst>
          </p:cNvPr>
          <p:cNvSpPr/>
          <p:nvPr/>
        </p:nvSpPr>
        <p:spPr>
          <a:xfrm>
            <a:off x="4631725" y="3027405"/>
            <a:ext cx="2928550" cy="7537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Fourier Transform 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740156F-A06F-CB42-BC1C-33C9E9CFF951}"/>
              </a:ext>
            </a:extLst>
          </p:cNvPr>
          <p:cNvSpPr/>
          <p:nvPr/>
        </p:nvSpPr>
        <p:spPr>
          <a:xfrm>
            <a:off x="4422688" y="4423719"/>
            <a:ext cx="3262185" cy="1804087"/>
          </a:xfrm>
          <a:prstGeom prst="clou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how crucial the Fourier Transform is! </a:t>
            </a:r>
            <a:r>
              <a:rPr lang="en-US" b="1" dirty="0">
                <a:sym typeface="Wingdings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175943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1F5F2C7-91C0-994B-99F0-3DC6318697FB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38E3289-74C9-7147-B794-2DE9B580409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154827" cy="3895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30C54C9-072B-F742-BD89-1CD717A1F5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2562" y="1936835"/>
            <a:ext cx="4733519" cy="332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DC67-0B2C-EC46-9BA5-28EA9E43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basic DSP framework is composed of an input signal, a system response, and an output signal. The DSP system is linear if </a:t>
            </a:r>
            <a:r>
              <a:rPr lang="en-US" i="1" dirty="0"/>
              <a:t>H </a:t>
            </a:r>
            <a:r>
              <a:rPr lang="en-US" dirty="0"/>
              <a:t>is linear.</a:t>
            </a:r>
            <a:r>
              <a:rPr lang="en-US" i="1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5953583-367A-264B-8C70-BFA7B147CA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917204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5953583-367A-264B-8C70-BFA7B147CAE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8917204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2130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3CA415D-8B1E-3842-A7CD-96E896D94653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C5E3FC2-C4CF-0640-B88E-57BB1E58E378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F300AB-E2CF-F241-9209-63D3B67A60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2"/>
          <a:stretch>
            <a:fillRect/>
          </a:stretch>
        </p:blipFill>
        <p:spPr>
          <a:xfrm>
            <a:off x="6172200" y="2063579"/>
            <a:ext cx="5072449" cy="384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57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852F980-8A2B-5341-97C5-D4CD2DB3B998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66B5D4-6CBE-A941-A35C-27F1210D7C01}"/>
              </a:ext>
            </a:extLst>
          </p:cNvPr>
          <p:cNvSpPr/>
          <p:nvPr/>
        </p:nvSpPr>
        <p:spPr>
          <a:xfrm>
            <a:off x="1243913" y="2421924"/>
            <a:ext cx="3138616" cy="200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Time Domain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DBC2E6-03AA-054E-AB77-740CAD87E0D2}"/>
              </a:ext>
            </a:extLst>
          </p:cNvPr>
          <p:cNvSpPr/>
          <p:nvPr/>
        </p:nvSpPr>
        <p:spPr>
          <a:xfrm>
            <a:off x="7809471" y="2421924"/>
            <a:ext cx="3138616" cy="20017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Frequency Domain</a:t>
            </a:r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60A64544-15CD-2141-A806-352B4DA93577}"/>
              </a:ext>
            </a:extLst>
          </p:cNvPr>
          <p:cNvSpPr/>
          <p:nvPr/>
        </p:nvSpPr>
        <p:spPr>
          <a:xfrm>
            <a:off x="4631725" y="3027405"/>
            <a:ext cx="2928550" cy="7537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Fourier Transform 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2740156F-A06F-CB42-BC1C-33C9E9CFF951}"/>
              </a:ext>
            </a:extLst>
          </p:cNvPr>
          <p:cNvSpPr/>
          <p:nvPr/>
        </p:nvSpPr>
        <p:spPr>
          <a:xfrm>
            <a:off x="4422688" y="4423719"/>
            <a:ext cx="3262185" cy="1804087"/>
          </a:xfrm>
          <a:prstGeom prst="clou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how crucial the Fourier Transform is! </a:t>
            </a:r>
            <a:r>
              <a:rPr lang="en-US" b="1" dirty="0">
                <a:sym typeface="Wingdings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179455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CF3394C-2E6B-B945-93C1-B907C42DCC67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7F4EFF-86FF-3E45-8C82-F1FC04C4FE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11369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291511-E808-0C4A-BE3A-E18969149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5111245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23D6DA-F0A7-4D47-9AEC-08877D721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3870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78778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DC81C9-F72A-8E41-8E66-3CF64496D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8123796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BBFCAD-D1DC-2E49-A480-79BCA82AA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13420"/>
          <a:stretch/>
        </p:blipFill>
        <p:spPr>
          <a:xfrm>
            <a:off x="1263789" y="2541042"/>
            <a:ext cx="6396748" cy="244392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CFDC5-18BB-9A43-A619-8496745E3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0537" y="2541042"/>
            <a:ext cx="3057611" cy="24187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39481E-AC90-0B4F-958F-D99A1E9CB8E5}"/>
              </a:ext>
            </a:extLst>
          </p:cNvPr>
          <p:cNvSpPr txBox="1"/>
          <p:nvPr/>
        </p:nvSpPr>
        <p:spPr>
          <a:xfrm>
            <a:off x="4111710" y="5835316"/>
            <a:ext cx="3968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the Book: The Scientist &amp; Engineer's Guide to Digital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555478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DC81C9-F72A-8E41-8E66-3CF64496D6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499324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8A579F-C80C-C74C-A126-3F52A45F5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20865" y="2088325"/>
            <a:ext cx="7490256" cy="27502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17EE4-C2A7-E846-B53E-7A5DFA0B2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9813" y="2151983"/>
            <a:ext cx="3611322" cy="2686623"/>
          </a:xfrm>
          <a:prstGeom prst="rect">
            <a:avLst/>
          </a:prstGeom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4E101136-500A-0244-9F09-1D9809864366}"/>
              </a:ext>
            </a:extLst>
          </p:cNvPr>
          <p:cNvSpPr/>
          <p:nvPr/>
        </p:nvSpPr>
        <p:spPr>
          <a:xfrm>
            <a:off x="2458995" y="2347784"/>
            <a:ext cx="185351" cy="444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755A3CA9-64D1-0A47-A530-61C040796B50}"/>
              </a:ext>
            </a:extLst>
          </p:cNvPr>
          <p:cNvSpPr/>
          <p:nvPr/>
        </p:nvSpPr>
        <p:spPr>
          <a:xfrm>
            <a:off x="6491417" y="2298357"/>
            <a:ext cx="185351" cy="444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82001B24-6BA2-974A-981F-E456AB154721}"/>
              </a:ext>
            </a:extLst>
          </p:cNvPr>
          <p:cNvSpPr/>
          <p:nvPr/>
        </p:nvSpPr>
        <p:spPr>
          <a:xfrm>
            <a:off x="9856575" y="2298356"/>
            <a:ext cx="185351" cy="4448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B3F5F-E750-1248-BCA2-D3ECE43D2BA3}"/>
              </a:ext>
            </a:extLst>
          </p:cNvPr>
          <p:cNvSpPr txBox="1"/>
          <p:nvPr/>
        </p:nvSpPr>
        <p:spPr>
          <a:xfrm>
            <a:off x="4365993" y="5778587"/>
            <a:ext cx="3968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the Book: The Scientist &amp; Engineer's Guide to Digital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241448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429B-F8FD-2244-BDB6-3CC6E3A5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common frequency domain representations of low-pass and high pass filters: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C14083F-289C-5340-AA86-CCADE9D0126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4447140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78D05FE-4CCD-D24C-A1BA-388F99248C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646" b="56053"/>
          <a:stretch/>
        </p:blipFill>
        <p:spPr>
          <a:xfrm>
            <a:off x="1107636" y="1837470"/>
            <a:ext cx="3743093" cy="2273285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1D777DD-80E2-2941-BFDF-CD9A867CFA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596" r="50646"/>
          <a:stretch/>
        </p:blipFill>
        <p:spPr>
          <a:xfrm>
            <a:off x="1107636" y="4183387"/>
            <a:ext cx="3929448" cy="2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30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6892AC-30E9-E14A-AD1F-7D603D8E3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537" y="274144"/>
            <a:ext cx="6340609" cy="6399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39C78-684D-0B4C-9DF1-D2D695BCF294}"/>
              </a:ext>
            </a:extLst>
          </p:cNvPr>
          <p:cNvSpPr txBox="1"/>
          <p:nvPr/>
        </p:nvSpPr>
        <p:spPr>
          <a:xfrm>
            <a:off x="6759147" y="274144"/>
            <a:ext cx="4828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Parameters for evaluating </a:t>
            </a:r>
            <a:r>
              <a:rPr lang="en-US" b="1" i="1" u="sng" dirty="0"/>
              <a:t>frequency domain </a:t>
            </a:r>
            <a:r>
              <a:rPr lang="en-US" b="1" u="sng" dirty="0"/>
              <a:t>performance.</a:t>
            </a:r>
            <a:r>
              <a:rPr lang="en-US" b="1" dirty="0"/>
              <a:t> The frequency responses shown are for low-pass filters. 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304E86-F1A9-954E-BB9A-4F680F06E5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71537"/>
              </p:ext>
            </p:extLst>
          </p:nvPr>
        </p:nvGraphicFramePr>
        <p:xfrm>
          <a:off x="6759146" y="3941805"/>
          <a:ext cx="5014318" cy="2543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1B379C3-CA20-7144-9CEE-E59C56CEDA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4073840"/>
              </p:ext>
            </p:extLst>
          </p:nvPr>
        </p:nvGraphicFramePr>
        <p:xfrm>
          <a:off x="6759146" y="1483554"/>
          <a:ext cx="5120614" cy="199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67853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D1B7E88-314D-1440-B109-B83F41A75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9489135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D4F140-8B8D-9D4A-B4CF-4665942BE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216988" y="1690688"/>
            <a:ext cx="7527689" cy="3864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26222-D101-9048-8875-25B01F4C829C}"/>
              </a:ext>
            </a:extLst>
          </p:cNvPr>
          <p:cNvSpPr txBox="1"/>
          <p:nvPr/>
        </p:nvSpPr>
        <p:spPr>
          <a:xfrm>
            <a:off x="2216988" y="5696465"/>
            <a:ext cx="376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Left:</a:t>
            </a:r>
            <a:r>
              <a:rPr lang="en-US" dirty="0"/>
              <a:t> Unfiltered Image (Blurry 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30AF2-9593-1C41-8F28-0643D732BC9B}"/>
              </a:ext>
            </a:extLst>
          </p:cNvPr>
          <p:cNvSpPr txBox="1"/>
          <p:nvPr/>
        </p:nvSpPr>
        <p:spPr>
          <a:xfrm>
            <a:off x="6096000" y="5696465"/>
            <a:ext cx="376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Right</a:t>
            </a:r>
            <a:r>
              <a:rPr lang="en-US" dirty="0"/>
              <a:t>: Filtered Image using a </a:t>
            </a:r>
            <a:r>
              <a:rPr lang="en-US" b="1" dirty="0"/>
              <a:t>High-Pass Filter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F1E62-F1C6-5248-93F7-378E546D92BF}"/>
              </a:ext>
            </a:extLst>
          </p:cNvPr>
          <p:cNvSpPr txBox="1"/>
          <p:nvPr/>
        </p:nvSpPr>
        <p:spPr>
          <a:xfrm>
            <a:off x="2216988" y="6207169"/>
            <a:ext cx="3923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b="1" dirty="0"/>
              <a:t>Interactive Radiology Physics</a:t>
            </a:r>
            <a:r>
              <a:rPr lang="en-US" sz="1200" dirty="0"/>
              <a:t> by </a:t>
            </a:r>
            <a:r>
              <a:rPr lang="en-US" sz="1200" b="1" dirty="0"/>
              <a:t>Mark Hammer</a:t>
            </a:r>
          </a:p>
          <a:p>
            <a:r>
              <a:rPr lang="en-US" sz="1200" dirty="0"/>
              <a:t>http://</a:t>
            </a:r>
            <a:r>
              <a:rPr lang="en-US" sz="1200" dirty="0" err="1"/>
              <a:t>xrayphysics.com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29887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D1B7E88-314D-1440-B109-B83F41A75B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080018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126222-D101-9048-8875-25B01F4C829C}"/>
              </a:ext>
            </a:extLst>
          </p:cNvPr>
          <p:cNvSpPr txBox="1"/>
          <p:nvPr/>
        </p:nvSpPr>
        <p:spPr>
          <a:xfrm>
            <a:off x="2216988" y="5696465"/>
            <a:ext cx="376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Left:</a:t>
            </a:r>
            <a:r>
              <a:rPr lang="en-US" dirty="0"/>
              <a:t> The Low-Pass filter has a smoothing effect.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30AF2-9593-1C41-8F28-0643D732BC9B}"/>
              </a:ext>
            </a:extLst>
          </p:cNvPr>
          <p:cNvSpPr txBox="1"/>
          <p:nvPr/>
        </p:nvSpPr>
        <p:spPr>
          <a:xfrm>
            <a:off x="6096000" y="5696465"/>
            <a:ext cx="3763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Right</a:t>
            </a:r>
            <a:r>
              <a:rPr lang="en-US" dirty="0"/>
              <a:t>: The High-Pass filter shows edges but it creates more noise.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B2C0831-BEFC-0548-BF77-B51632151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22010" b="7854"/>
          <a:stretch/>
        </p:blipFill>
        <p:spPr>
          <a:xfrm>
            <a:off x="2618164" y="2002555"/>
            <a:ext cx="7241680" cy="364169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D69A09-405C-8D41-85F4-49689E651976}"/>
              </a:ext>
            </a:extLst>
          </p:cNvPr>
          <p:cNvSpPr txBox="1"/>
          <p:nvPr/>
        </p:nvSpPr>
        <p:spPr>
          <a:xfrm>
            <a:off x="2904177" y="6262042"/>
            <a:ext cx="238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</a:t>
            </a:r>
            <a:r>
              <a:rPr lang="en-US" sz="800" b="1" dirty="0"/>
              <a:t>Interactive Radiology Physics</a:t>
            </a:r>
            <a:r>
              <a:rPr lang="en-US" sz="800" dirty="0"/>
              <a:t> by </a:t>
            </a:r>
            <a:r>
              <a:rPr lang="en-US" sz="800" b="1" dirty="0"/>
              <a:t>Mark Hammer</a:t>
            </a:r>
          </a:p>
          <a:p>
            <a:r>
              <a:rPr lang="en-US" sz="800" dirty="0"/>
              <a:t>http://</a:t>
            </a:r>
            <a:r>
              <a:rPr lang="en-US" sz="800" dirty="0" err="1"/>
              <a:t>xrayphysics.com</a:t>
            </a:r>
            <a:r>
              <a:rPr lang="en-US" sz="800" dirty="0"/>
              <a:t>/</a:t>
            </a:r>
            <a:r>
              <a:rPr lang="en-US" sz="800" dirty="0" err="1"/>
              <a:t>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5587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86043F9-07B7-E843-885E-3FFA96300749}"/>
              </a:ext>
            </a:extLst>
          </p:cNvPr>
          <p:cNvGraphicFramePr/>
          <p:nvPr/>
        </p:nvGraphicFramePr>
        <p:xfrm>
          <a:off x="839788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1E2E3-9B9B-CC44-853C-FB7FE2358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Linear systems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7F55A39-4B94-C145-A883-EB033A443D3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18485909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870956-9D60-8842-A3D4-3C26123A0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u="sng" dirty="0"/>
              <a:t>Non-Linear Systems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85909630-4200-2841-BF1F-A05BF1E10719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2643515448"/>
                  </p:ext>
                </p:extLst>
              </p:nvPr>
            </p:nvGraphicFramePr>
            <p:xfrm>
              <a:off x="6172200" y="2505075"/>
              <a:ext cx="5183188" cy="3684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85909630-4200-2841-BF1F-A05BF1E10719}"/>
                  </a:ext>
                </a:extLst>
              </p:cNvPr>
              <p:cNvGraphicFramePr>
                <a:graphicFrameLocks noGrp="1"/>
              </p:cNvGraphicFramePr>
              <p:nvPr>
                <p:ph sz="quarter" idx="4"/>
                <p:extLst>
                  <p:ext uri="{D42A27DB-BD31-4B8C-83A1-F6EECF244321}">
                    <p14:modId xmlns:p14="http://schemas.microsoft.com/office/powerpoint/2010/main" val="2643515448"/>
                  </p:ext>
                </p:extLst>
              </p:nvPr>
            </p:nvGraphicFramePr>
            <p:xfrm>
              <a:off x="6172200" y="2505075"/>
              <a:ext cx="5183188" cy="3684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23767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42A1A8-8A7C-254E-8032-FBC6EA8C8F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9393634"/>
              </p:ext>
            </p:extLst>
          </p:nvPr>
        </p:nvGraphicFramePr>
        <p:xfrm>
          <a:off x="5277329" y="640080"/>
          <a:ext cx="6274590" cy="4018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285464C-0EFA-F947-99DD-3A5DD88FB3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208549"/>
              </p:ext>
            </p:extLst>
          </p:nvPr>
        </p:nvGraphicFramePr>
        <p:xfrm>
          <a:off x="5277329" y="4796852"/>
          <a:ext cx="6274590" cy="1421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4011D49-C515-6647-8676-7F7DCCA809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584" r="1509"/>
          <a:stretch/>
        </p:blipFill>
        <p:spPr>
          <a:xfrm>
            <a:off x="1" y="10"/>
            <a:ext cx="4496523" cy="56346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116A35-B3B6-8745-9A9A-386745915686}"/>
              </a:ext>
            </a:extLst>
          </p:cNvPr>
          <p:cNvSpPr/>
          <p:nvPr/>
        </p:nvSpPr>
        <p:spPr>
          <a:xfrm>
            <a:off x="355302" y="5725020"/>
            <a:ext cx="3021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Thanks to Wikipedia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Joseph_Fourier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3352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3BFA2C-1F2F-2B43-8979-E47FE0084C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6113511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DB8E91F-3106-324C-991C-0274C2F1D9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893685"/>
              </p:ext>
            </p:extLst>
          </p:nvPr>
        </p:nvGraphicFramePr>
        <p:xfrm>
          <a:off x="1400839" y="2187132"/>
          <a:ext cx="9390321" cy="3575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95124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0463C7B-5A43-1E42-BD39-D5163B53669A}"/>
              </a:ext>
            </a:extLst>
          </p:cNvPr>
          <p:cNvGraphicFramePr/>
          <p:nvPr/>
        </p:nvGraphicFramePr>
        <p:xfrm>
          <a:off x="838200" y="365125"/>
          <a:ext cx="4981734" cy="1212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D13A27-BA7B-4AC1-BAF1-72B149620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08782" y="1701532"/>
            <a:ext cx="457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EE77CF3-1DFD-AC45-B6D0-F7FEE16F9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722122"/>
              </p:ext>
            </p:extLst>
          </p:nvPr>
        </p:nvGraphicFramePr>
        <p:xfrm>
          <a:off x="838200" y="1863969"/>
          <a:ext cx="4981734" cy="4312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1313EAB-AFBD-44FC-B96C-9C9A7416E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279C60-B3AB-4994-BBA4-00CB99B2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0677" y="485775"/>
            <a:ext cx="2203222" cy="2862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03C1096-60C3-3E4E-AF3B-C405B2BC3C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5643" y="1177931"/>
            <a:ext cx="1883664" cy="14739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80C5C28-3276-4497-8BC1-366BAD074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46169" y="481265"/>
            <a:ext cx="2212848" cy="1880508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56CDE3-F9C5-4283-AD5F-6148D5AD8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1051" y="3509435"/>
            <a:ext cx="2212848" cy="2857076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9976EB-B5B0-40FD-ABF3-AD6041BA5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3561" y="2514599"/>
            <a:ext cx="2783884" cy="3851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5555E-8E20-E547-9073-5402B11969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05635" y="2721697"/>
            <a:ext cx="2459736" cy="3416300"/>
          </a:xfrm>
          <a:prstGeom prst="rect">
            <a:avLst/>
          </a:prstGeom>
        </p:spPr>
      </p:pic>
      <p:sp>
        <p:nvSpPr>
          <p:cNvPr id="6" name="Bent-Up Arrow 5">
            <a:extLst>
              <a:ext uri="{FF2B5EF4-FFF2-40B4-BE49-F238E27FC236}">
                <a16:creationId xmlns:a16="http://schemas.microsoft.com/office/drawing/2014/main" id="{9BCE593A-84E2-D54F-869C-152C47C13A53}"/>
              </a:ext>
            </a:extLst>
          </p:cNvPr>
          <p:cNvSpPr/>
          <p:nvPr/>
        </p:nvSpPr>
        <p:spPr>
          <a:xfrm rot="16200000">
            <a:off x="9080807" y="455876"/>
            <a:ext cx="1692963" cy="1967455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Synthesize</a:t>
            </a:r>
          </a:p>
        </p:txBody>
      </p:sp>
      <p:sp>
        <p:nvSpPr>
          <p:cNvPr id="16" name="Bent-Up Arrow 15">
            <a:extLst>
              <a:ext uri="{FF2B5EF4-FFF2-40B4-BE49-F238E27FC236}">
                <a16:creationId xmlns:a16="http://schemas.microsoft.com/office/drawing/2014/main" id="{7FE3B9C9-BAA3-664D-96A7-D3497BFE402A}"/>
              </a:ext>
            </a:extLst>
          </p:cNvPr>
          <p:cNvSpPr/>
          <p:nvPr/>
        </p:nvSpPr>
        <p:spPr>
          <a:xfrm rot="5400000">
            <a:off x="6674503" y="4000035"/>
            <a:ext cx="2127062" cy="1858922"/>
          </a:xfrm>
          <a:prstGeom prst="bent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Decompose</a:t>
            </a:r>
          </a:p>
        </p:txBody>
      </p:sp>
    </p:spTree>
    <p:extLst>
      <p:ext uri="{BB962C8B-B14F-4D97-AF65-F5344CB8AC3E}">
        <p14:creationId xmlns:p14="http://schemas.microsoft.com/office/powerpoint/2010/main" val="562908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C8AA9-F58F-C343-9CCB-91EC5350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DFT Basis Functions are generated by the equations: 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EC5482F4-E882-8642-8A94-37FFB8A2D6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4118647"/>
              </p:ext>
            </p:extLst>
          </p:nvPr>
        </p:nvGraphicFramePr>
        <p:xfrm>
          <a:off x="4713403" y="3489228"/>
          <a:ext cx="6848715" cy="2484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4C9848F-9719-8D44-B4E2-0042AC5FFC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663" y="278196"/>
            <a:ext cx="5560528" cy="24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84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6590-B49C-6A45-8478-80C8780DD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70" y="643467"/>
            <a:ext cx="3233930" cy="2874427"/>
          </a:xfrm>
        </p:spPr>
        <p:txBody>
          <a:bodyPr anchor="b">
            <a:noAutofit/>
          </a:bodyPr>
          <a:lstStyle/>
          <a:p>
            <a:r>
              <a:rPr lang="en-US" sz="2400" dirty="0"/>
              <a:t>The cool thing is that this Fourier decomposition works whether the signal is </a:t>
            </a:r>
            <a:r>
              <a:rPr lang="en-US" sz="2400" b="1" u="sng" dirty="0"/>
              <a:t>continuous</a:t>
            </a:r>
            <a:r>
              <a:rPr lang="en-US" sz="2400" b="1" dirty="0"/>
              <a:t> or </a:t>
            </a:r>
            <a:r>
              <a:rPr lang="en-US" sz="2400" b="1" u="sng" dirty="0"/>
              <a:t>discrete</a:t>
            </a:r>
            <a:r>
              <a:rPr lang="en-US" sz="2400" b="1" dirty="0"/>
              <a:t>, and either </a:t>
            </a:r>
            <a:r>
              <a:rPr lang="en-US" sz="2400" b="1" u="sng" dirty="0"/>
              <a:t>periodic</a:t>
            </a:r>
            <a:r>
              <a:rPr lang="en-US" sz="2400" b="1" dirty="0"/>
              <a:t> or </a:t>
            </a:r>
            <a:r>
              <a:rPr lang="en-US" sz="2400" b="1" u="sng" dirty="0"/>
              <a:t>aperiodic</a:t>
            </a:r>
            <a:r>
              <a:rPr lang="en-US" sz="2400" b="1" dirty="0"/>
              <a:t>. </a:t>
            </a:r>
            <a:br>
              <a:rPr lang="en-US" sz="2400" b="1" dirty="0"/>
            </a:br>
            <a:endParaRPr lang="en-US" sz="2400" b="1" dirty="0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8F8AAABF-193E-4661-945E-C429586E1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6891187" cy="5546414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DDF3390D-E4E6-B14A-A96B-5E4F9A72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44" y="961510"/>
            <a:ext cx="5880632" cy="4910328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F01239D-7AE3-384A-A920-ED6B9CCF4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3304953"/>
              </p:ext>
            </p:extLst>
          </p:nvPr>
        </p:nvGraphicFramePr>
        <p:xfrm>
          <a:off x="8134350" y="3676650"/>
          <a:ext cx="3219450" cy="2195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9358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B27E5F5-FD35-6846-A23E-43D74236431A}"/>
              </a:ext>
            </a:extLst>
          </p:cNvPr>
          <p:cNvGraphicFramePr/>
          <p:nvPr/>
        </p:nvGraphicFramePr>
        <p:xfrm>
          <a:off x="912053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0CB3A98-E41C-A04A-8E86-68A1E01E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237374"/>
              </p:ext>
            </p:extLst>
          </p:nvPr>
        </p:nvGraphicFramePr>
        <p:xfrm>
          <a:off x="838200" y="1825625"/>
          <a:ext cx="479648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8693C97-874F-B645-869D-D6CA6CBED9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9610" y="1690688"/>
            <a:ext cx="1912975" cy="38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25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60E71B8-DE9F-5749-BB10-D5DEC1773732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034E64-30B4-034A-BB38-637D3EAE7E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9797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0977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A3D6-5334-8C4F-AA76-369B891A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1D18B7-4358-9B4A-9953-647EEBA449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524" t="9869" r="16017" b="10245"/>
          <a:stretch/>
        </p:blipFill>
        <p:spPr>
          <a:xfrm>
            <a:off x="838199" y="1897572"/>
            <a:ext cx="4730885" cy="1531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7887D191-B6B9-C544-8A0A-E7467D26AA4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860258473"/>
                  </p:ext>
                </p:extLst>
              </p:nvPr>
            </p:nvGraphicFramePr>
            <p:xfrm>
              <a:off x="5684108" y="1779372"/>
              <a:ext cx="5486400" cy="2221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963525284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19606496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02188604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41184491"/>
                        </a:ext>
                      </a:extLst>
                    </a:gridCol>
                  </a:tblGrid>
                  <a:tr h="8804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1000</m:t>
                                    </m:r>
                                  </m:e>
                                  <m:sup/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486212"/>
                      </a:ext>
                    </a:extLst>
                  </a:tr>
                  <a:tr h="4920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26511990"/>
                      </a:ext>
                    </a:extLst>
                  </a:tr>
                  <a:tr h="84936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20∗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30*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22257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7887D191-B6B9-C544-8A0A-E7467D26AA4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860258473"/>
                  </p:ext>
                </p:extLst>
              </p:nvPr>
            </p:nvGraphicFramePr>
            <p:xfrm>
              <a:off x="5684108" y="1779372"/>
              <a:ext cx="5486400" cy="222192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2963525284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19606496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021886042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41184491"/>
                        </a:ext>
                      </a:extLst>
                    </a:gridCol>
                  </a:tblGrid>
                  <a:tr h="8804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6" t="-1429" r="-301852" b="-1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429" r="-199083" b="-1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852" t="-1429" r="-100926" b="-1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852" t="-1429" r="-926" b="-15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7486212"/>
                      </a:ext>
                    </a:extLst>
                  </a:tr>
                  <a:tr h="4920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6" t="-182051" r="-301852" b="-1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82051" r="-199083" b="-1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852" t="-182051" r="-100926" b="-1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852" t="-182051" r="-926" b="-1717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6511990"/>
                      </a:ext>
                    </a:extLst>
                  </a:tr>
                  <a:tr h="8493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26" t="-164179" r="-30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64179" r="-199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852" t="-164179" r="-1009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852" t="-164179" r="-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22257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92E012-6B43-8E42-B939-81B5181EE39D}"/>
                  </a:ext>
                </a:extLst>
              </p:cNvPr>
              <p:cNvSpPr txBox="1"/>
              <p:nvPr/>
            </p:nvSpPr>
            <p:spPr>
              <a:xfrm>
                <a:off x="838200" y="4960427"/>
                <a:ext cx="4635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DFT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0">
                  <a:defRPr/>
                </a:pPr>
                <a:r>
                  <a:rPr lang="en-US" dirty="0"/>
                  <a:t>FFT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92E012-6B43-8E42-B939-81B5181EE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60427"/>
                <a:ext cx="4635843" cy="646331"/>
              </a:xfrm>
              <a:prstGeom prst="rect">
                <a:avLst/>
              </a:prstGeom>
              <a:blipFill>
                <a:blip r:embed="rId4"/>
                <a:stretch>
                  <a:fillRect l="-109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ABA70-398C-6641-8850-5DDFFE9FC41E}"/>
                  </a:ext>
                </a:extLst>
              </p:cNvPr>
              <p:cNvSpPr txBox="1"/>
              <p:nvPr/>
            </p:nvSpPr>
            <p:spPr>
              <a:xfrm>
                <a:off x="5626596" y="4324459"/>
                <a:ext cx="5601424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Assume each computation takes 1 nanosecond. 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≈31.2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𝑦𝑒𝑎𝑟𝑠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with the Brute Force DFT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/>
                      <m:t>30∗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∗1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≈</m:t>
                    </m:r>
                  </m:oMath>
                </a14:m>
                <a:r>
                  <a:rPr lang="en-US" sz="2000" b="0" dirty="0">
                    <a:ea typeface="Cambria Math" panose="02040503050406030204" pitchFamily="18" charset="0"/>
                  </a:rPr>
                  <a:t> 30 seconds  </a:t>
                </a:r>
              </a:p>
              <a:p>
                <a:endParaRPr lang="en-US" sz="2000" b="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FABA70-398C-6641-8850-5DDFFE9FC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96" y="4324459"/>
                <a:ext cx="5601424" cy="1631216"/>
              </a:xfrm>
              <a:prstGeom prst="rect">
                <a:avLst/>
              </a:prstGeom>
              <a:blipFill>
                <a:blip r:embed="rId5"/>
                <a:stretch>
                  <a:fillRect l="-1131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239B6B-7CDA-B848-8061-411DE3EB3809}"/>
              </a:ext>
            </a:extLst>
          </p:cNvPr>
          <p:cNvSpPr txBox="1"/>
          <p:nvPr/>
        </p:nvSpPr>
        <p:spPr>
          <a:xfrm>
            <a:off x="963980" y="3871547"/>
            <a:ext cx="396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complex multiplications and N-1 complex additions. </a:t>
            </a:r>
          </a:p>
        </p:txBody>
      </p:sp>
    </p:spTree>
    <p:extLst>
      <p:ext uri="{BB962C8B-B14F-4D97-AF65-F5344CB8AC3E}">
        <p14:creationId xmlns:p14="http://schemas.microsoft.com/office/powerpoint/2010/main" val="2341404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2E63BC-FD97-C14C-BD49-A9329D140CCD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806455-3D2E-B542-A4EF-A31DA5522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14828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64606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D884-8714-1040-B913-E851380B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7C339-EB9E-AC40-994B-B0ADF9C45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B76012-09A6-D649-A9EA-FD3A06F59413}"/>
              </a:ext>
            </a:extLst>
          </p:cNvPr>
          <p:cNvGraphicFramePr/>
          <p:nvPr/>
        </p:nvGraphicFramePr>
        <p:xfrm>
          <a:off x="1524000" y="1122363"/>
          <a:ext cx="9144000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>
            <a:extLst>
              <a:ext uri="{FF2B5EF4-FFF2-40B4-BE49-F238E27FC236}">
                <a16:creationId xmlns:a16="http://schemas.microsoft.com/office/drawing/2014/main" id="{50D7E3A2-4245-7746-BC10-83CC2CF42D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DSP, </a:t>
            </a:r>
            <a:r>
              <a:rPr lang="en-US" b="1" dirty="0"/>
              <a:t>linearity</a:t>
            </a:r>
            <a:r>
              <a:rPr lang="en-US" dirty="0"/>
              <a:t> allows us to break a complicated problem into many easy ones to solve. Divide-and-Conquer Principle in action.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1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D999-35EC-A24C-B4A2-B3E3670F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B076-E242-7B4C-9042-CD05C2D5C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Scientist &amp; Engineer's Guide to Digital Signal Processing, by Stephen W. Smith </a:t>
            </a:r>
          </a:p>
          <a:p>
            <a:r>
              <a:rPr lang="en-US" dirty="0"/>
              <a:t>Wikipedia </a:t>
            </a:r>
          </a:p>
          <a:p>
            <a:r>
              <a:rPr lang="en-US" dirty="0"/>
              <a:t>The FFT Fundamentals and Concepts, by Robert W. Ramirez.</a:t>
            </a:r>
          </a:p>
          <a:p>
            <a:r>
              <a:rPr lang="en-US" b="1" dirty="0"/>
              <a:t>The Interactive Radiology Physics</a:t>
            </a:r>
            <a:r>
              <a:rPr lang="en-US" dirty="0"/>
              <a:t> by </a:t>
            </a:r>
            <a:r>
              <a:rPr lang="en-US" b="1" dirty="0"/>
              <a:t>Mark Hammer </a:t>
            </a:r>
          </a:p>
          <a:p>
            <a:pPr lvl="1"/>
            <a:r>
              <a:rPr lang="en-US" dirty="0">
                <a:hlinkClick r:id="rId2"/>
              </a:rPr>
              <a:t>http://xrayphysics.com/index.html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0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4FC631-C026-CE44-B21B-64BC5C2A3D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34270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61C196DF-EB4B-9747-9634-DCA8C092DEB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62120269"/>
              </p:ext>
            </p:extLst>
          </p:nvPr>
        </p:nvGraphicFramePr>
        <p:xfrm>
          <a:off x="838200" y="1825625"/>
          <a:ext cx="5181600" cy="232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4F999C-06A5-394B-B527-1EEADAF0EF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12"/>
          <a:srcRect t="12598"/>
          <a:stretch/>
        </p:blipFill>
        <p:spPr>
          <a:xfrm>
            <a:off x="6172202" y="2444688"/>
            <a:ext cx="5181600" cy="311321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B3EE7C-D485-7744-BF0E-4C2F2475B122}"/>
              </a:ext>
            </a:extLst>
          </p:cNvPr>
          <p:cNvSpPr txBox="1"/>
          <p:nvPr/>
        </p:nvSpPr>
        <p:spPr>
          <a:xfrm>
            <a:off x="1468584" y="4648307"/>
            <a:ext cx="3177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system must be </a:t>
            </a:r>
            <a:r>
              <a:rPr lang="en-US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LINEAR</a:t>
            </a:r>
            <a:r>
              <a:rPr lang="en-US" b="1" dirty="0"/>
              <a:t> for Superposition to be possible. 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CFC0ED6-521F-2841-83E9-30314CEBF8EE}"/>
              </a:ext>
            </a:extLst>
          </p:cNvPr>
          <p:cNvSpPr/>
          <p:nvPr/>
        </p:nvSpPr>
        <p:spPr>
          <a:xfrm rot="3353088">
            <a:off x="4999265" y="2542722"/>
            <a:ext cx="161070" cy="2669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94090-CCCC-E247-AF8B-62E46021A2AC}"/>
              </a:ext>
            </a:extLst>
          </p:cNvPr>
          <p:cNvSpPr txBox="1"/>
          <p:nvPr/>
        </p:nvSpPr>
        <p:spPr>
          <a:xfrm>
            <a:off x="6778712" y="5868572"/>
            <a:ext cx="3968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From the Book: The Scientist &amp; Engineer's Guide to Digital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121232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6443763-2A28-4D4B-881A-3BACE6D55B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173670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81A1B-BEA2-DA49-8B02-0C192137F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838200" y="3054820"/>
            <a:ext cx="3329974" cy="219950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D72D42-601C-544A-9F51-F960D3F3F0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7519276" y="1825624"/>
            <a:ext cx="2662692" cy="4657897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F86BF38-0783-AF42-8772-CC7ACFA06AD5}"/>
              </a:ext>
            </a:extLst>
          </p:cNvPr>
          <p:cNvSpPr/>
          <p:nvPr/>
        </p:nvSpPr>
        <p:spPr>
          <a:xfrm>
            <a:off x="4880920" y="3135139"/>
            <a:ext cx="1594022" cy="840260"/>
          </a:xfrm>
          <a:prstGeom prst="rightArrow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46DFFEAB-F3E7-A14E-B8C0-1CF671E4A28C}"/>
              </a:ext>
            </a:extLst>
          </p:cNvPr>
          <p:cNvSpPr/>
          <p:nvPr/>
        </p:nvSpPr>
        <p:spPr>
          <a:xfrm>
            <a:off x="4672725" y="4154571"/>
            <a:ext cx="1678648" cy="8155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Synthesis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10D5F-9CF2-D74B-B4A9-23BC81E2CC53}"/>
              </a:ext>
            </a:extLst>
          </p:cNvPr>
          <p:cNvSpPr txBox="1"/>
          <p:nvPr/>
        </p:nvSpPr>
        <p:spPr>
          <a:xfrm>
            <a:off x="4880920" y="3370603"/>
            <a:ext cx="160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17110-6471-2941-9FA8-DA1339080E57}"/>
              </a:ext>
            </a:extLst>
          </p:cNvPr>
          <p:cNvSpPr txBox="1"/>
          <p:nvPr/>
        </p:nvSpPr>
        <p:spPr>
          <a:xfrm>
            <a:off x="1564946" y="6277431"/>
            <a:ext cx="3968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From the Book: The Scientist &amp; Engineer's Guide to Digital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8721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DC8CC-C616-524E-BC11-1333B27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techniques of signal processing: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BF1ECD-9E4E-E843-B866-B974F984D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753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07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2EAB66-A422-A940-AC7E-CB835185616C}"/>
              </a:ext>
            </a:extLst>
          </p:cNvPr>
          <p:cNvGraphicFramePr/>
          <p:nvPr/>
        </p:nvGraphicFramePr>
        <p:xfrm>
          <a:off x="1524000" y="1122363"/>
          <a:ext cx="9144000" cy="238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827120B-4F52-C34C-AE35-8EFD08A3C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727233"/>
              </p:ext>
            </p:extLst>
          </p:nvPr>
        </p:nvGraphicFramePr>
        <p:xfrm>
          <a:off x="1524000" y="3602038"/>
          <a:ext cx="9144000" cy="165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74426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F3AB7BE-FEE7-1344-93AC-8838590BF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754882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2A3D97-5562-4045-9991-A3AEC506E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61476" y="1610771"/>
            <a:ext cx="5643091" cy="4236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C69813-EDC5-E640-B1FB-11EDE78AE7EE}"/>
              </a:ext>
            </a:extLst>
          </p:cNvPr>
          <p:cNvSpPr txBox="1"/>
          <p:nvPr/>
        </p:nvSpPr>
        <p:spPr>
          <a:xfrm>
            <a:off x="2062869" y="5847430"/>
            <a:ext cx="509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Courtesy: Wikipedia 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Dirac_delta_function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3B9AC-6F8E-F94F-A401-5BB687E5FE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8814" y="1791644"/>
            <a:ext cx="2029679" cy="2960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AE3489-75D3-9741-A0E4-E30E5DB12EF0}"/>
              </a:ext>
            </a:extLst>
          </p:cNvPr>
          <p:cNvSpPr txBox="1"/>
          <p:nvPr/>
        </p:nvSpPr>
        <p:spPr>
          <a:xfrm>
            <a:off x="9038814" y="4853046"/>
            <a:ext cx="1748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Paul Dirac British Theoretical Physicist, 1902 - 1984</a:t>
            </a:r>
          </a:p>
        </p:txBody>
      </p:sp>
    </p:spTree>
    <p:extLst>
      <p:ext uri="{BB962C8B-B14F-4D97-AF65-F5344CB8AC3E}">
        <p14:creationId xmlns:p14="http://schemas.microsoft.com/office/powerpoint/2010/main" val="3914866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3348</TotalTime>
  <Words>1791</Words>
  <Application>Microsoft Macintosh PowerPoint</Application>
  <PresentationFormat>Widescreen</PresentationFormat>
  <Paragraphs>189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DSP Part 2</vt:lpstr>
      <vt:lpstr>The basic DSP framework is composed of an input signal, a system response, and an output signal. The DSP system is linear if H is linear. </vt:lpstr>
      <vt:lpstr>PowerPoint Presentation</vt:lpstr>
      <vt:lpstr>PowerPoint Presentation</vt:lpstr>
      <vt:lpstr>PowerPoint Presentation</vt:lpstr>
      <vt:lpstr>PowerPoint Presentation</vt:lpstr>
      <vt:lpstr>Two main techniques of signal processing:</vt:lpstr>
      <vt:lpstr>PowerPoint Presentation</vt:lpstr>
      <vt:lpstr>PowerPoint Presentation</vt:lpstr>
      <vt:lpstr>PowerPoint Presentation</vt:lpstr>
      <vt:lpstr>PowerPoint Presentation</vt:lpstr>
      <vt:lpstr>An Example of Convolution</vt:lpstr>
      <vt:lpstr>PowerPoint Presentation</vt:lpstr>
      <vt:lpstr>PowerPoint Presentation</vt:lpstr>
      <vt:lpstr>Digital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common frequency domain representations of low-pass and high pass filters: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DFT Basis Functions are generated by the equations: </vt:lpstr>
      <vt:lpstr>The cool thing is that this Fourier decomposition works whether the signal is continuous or discrete, and either periodic or aperiodic.  </vt:lpstr>
      <vt:lpstr>PowerPoint Presentation</vt:lpstr>
      <vt:lpstr>PowerPoint Presentation</vt:lpstr>
      <vt:lpstr>PowerPoint Presentation</vt:lpstr>
      <vt:lpstr>PowerPoint Presentation</vt:lpstr>
      <vt:lpstr>Thank you 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DGMD S-14 Wearable Devices and Computer Vision Week 3 July 9</dc:title>
  <dc:creator>Konate, Souleymane</dc:creator>
  <cp:lastModifiedBy>Yeety, Sishir [USA]</cp:lastModifiedBy>
  <cp:revision>202</cp:revision>
  <dcterms:created xsi:type="dcterms:W3CDTF">2019-07-11T16:00:46Z</dcterms:created>
  <dcterms:modified xsi:type="dcterms:W3CDTF">2020-07-19T23:43:13Z</dcterms:modified>
</cp:coreProperties>
</file>